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4.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5.jpeg" ContentType="image/jpeg"/>
  <Override PartName="/ppt/notesSlides/notesSlide5.xml" ContentType="application/vnd.openxmlformats-officedocument.presentationml.notesSlide+xml"/>
  <Override PartName="/ppt/media/image6.jpeg" ContentType="image/jpeg"/>
  <Override PartName="/ppt/notesSlides/notesSlide6.xml" ContentType="application/vnd.openxmlformats-officedocument.presentationml.notesSlide+xml"/>
  <Override PartName="/ppt/media/image7.jpeg" ContentType="image/jpeg"/>
  <Override PartName="/ppt/notesSlides/notesSlide7.xml" ContentType="application/vnd.openxmlformats-officedocument.presentationml.notesSlide+xml"/>
  <Override PartName="/ppt/media/image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4" name="Shape 94"/>
          <p:cNvSpPr/>
          <p:nvPr>
            <p:ph type="sldImg"/>
          </p:nvPr>
        </p:nvSpPr>
        <p:spPr>
          <a:xfrm>
            <a:off x="1143000" y="685800"/>
            <a:ext cx="4572000" cy="3429000"/>
          </a:xfrm>
          <a:prstGeom prst="rect">
            <a:avLst/>
          </a:prstGeom>
        </p:spPr>
        <p:txBody>
          <a:bodyPr/>
          <a:lstStyle/>
          <a:p>
            <a:pPr/>
          </a:p>
        </p:txBody>
      </p:sp>
      <p:sp>
        <p:nvSpPr>
          <p:cNvPr id="95" name="Shape 9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 Id="rId3" Type="http://schemas.openxmlformats.org/officeDocument/2006/relationships/hyperlink" Target="mailto:lisa@corpcareeap.com" TargetMode="Externa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 name="Shape 103"/>
          <p:cNvSpPr/>
          <p:nvPr>
            <p:ph type="sldImg"/>
          </p:nvPr>
        </p:nvSpPr>
        <p:spPr>
          <a:prstGeom prst="rect">
            <a:avLst/>
          </a:prstGeom>
        </p:spPr>
        <p:txBody>
          <a:bodyPr/>
          <a:lstStyle/>
          <a:p>
            <a:pPr/>
          </a:p>
        </p:txBody>
      </p:sp>
      <p:sp>
        <p:nvSpPr>
          <p:cNvPr id="104" name="Shape 104"/>
          <p:cNvSpPr/>
          <p:nvPr>
            <p:ph type="body" sz="quarter" idx="1"/>
          </p:nvPr>
        </p:nvSpPr>
        <p:spPr>
          <a:prstGeom prst="rect">
            <a:avLst/>
          </a:prstGeom>
        </p:spPr>
        <p:txBody>
          <a:bodyPr/>
          <a:lstStyle>
            <a:lvl1pPr>
              <a:defRPr sz="1000">
                <a:solidFill>
                  <a:srgbClr val="254061"/>
                </a:solidFill>
              </a:defRPr>
            </a:lvl1pPr>
          </a:lstStyle>
          <a:p>
            <a:pPr/>
            <a:r>
              <a:t>The State Bar has made lawyer wellness a priority. In addition to CLEs and other activities related to wellness, we’ve launched lawyerslivingwell.org. Visit the new site to view articles and resources related to wellness, and learn more about State Bar programs that help lawyers in their lives and practices. Be sure to check out the wellness partners and get discounts on gym memberships, fitness classes and more.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Shape 109"/>
          <p:cNvSpPr/>
          <p:nvPr>
            <p:ph type="sldImg"/>
          </p:nvPr>
        </p:nvSpPr>
        <p:spPr>
          <a:prstGeom prst="rect">
            <a:avLst/>
          </a:prstGeom>
        </p:spPr>
        <p:txBody>
          <a:bodyPr/>
          <a:lstStyle/>
          <a:p>
            <a:pPr/>
          </a:p>
        </p:txBody>
      </p:sp>
      <p:sp>
        <p:nvSpPr>
          <p:cNvPr id="110" name="Shape 110"/>
          <p:cNvSpPr/>
          <p:nvPr>
            <p:ph type="body" sz="quarter" idx="1"/>
          </p:nvPr>
        </p:nvSpPr>
        <p:spPr>
          <a:prstGeom prst="rect">
            <a:avLst/>
          </a:prstGeom>
        </p:spPr>
        <p:txBody>
          <a:bodyPr/>
          <a:lstStyle/>
          <a:p>
            <a:pPr/>
            <a:r>
              <a:t>The Lawyer Assistance Program (LAP) is a confidential service outsourced to </a:t>
            </a:r>
            <a:r>
              <a:rPr b="1"/>
              <a:t>CorpCare Associates, Inc.,</a:t>
            </a:r>
            <a:r>
              <a:t> to help State Bar members with life's difficulties. </a:t>
            </a:r>
          </a:p>
          <a:p>
            <a:pPr/>
            <a:r>
              <a:t>Members are entitled to six prepaid clinical sessions per calendar year.</a:t>
            </a:r>
          </a:p>
          <a:p>
            <a:pPr/>
            <a:r>
              <a:t>The LAP provides a broad range of helping services to members seeking assistance with depression, stress, alcohol/drug abuse, family problems, workplace conflicts, psychological and other issues. </a:t>
            </a:r>
          </a:p>
          <a:p>
            <a:pPr/>
            <a:r>
              <a:t>You can contact the LAP by calling 800-327-9631, or by emailing Lisa Hardy, vice president, CorpCare Associates, Inc., at </a:t>
            </a:r>
            <a:r>
              <a:rPr u="sng">
                <a:solidFill>
                  <a:srgbClr val="0000FF"/>
                </a:solidFill>
                <a:uFill>
                  <a:solidFill>
                    <a:srgbClr val="0000FF"/>
                  </a:solidFill>
                </a:uFill>
                <a:hlinkClick r:id="rId3" invalidUrl="" action="" tgtFrame="" tooltip="" history="1" highlightClick="0" endSnd="0"/>
              </a:rPr>
              <a:t>lisa@corpcareeap.com</a:t>
            </a:r>
            <a:r>
              <a:t>.</a:t>
            </a:r>
          </a:p>
          <a:p>
            <a:pPr>
              <a:defRPr b="1"/>
            </a:pPr>
            <a:r>
              <a:t>LAP Services:</a:t>
            </a:r>
          </a:p>
          <a:p>
            <a:pPr>
              <a:defRPr b="1"/>
            </a:pPr>
            <a:r>
              <a:t>Telephone Hotline:</a:t>
            </a:r>
            <a:r>
              <a:rPr b="0"/>
              <a:t> Staffed by trained counselors 24 hours a day, 7 days a week. If you are a lawyer or judge and have a personal problem that is causing you significant concern, the Lawyer Assistance Program can help. Please feel free to call LAP's confidential hotline at 800-327-9631.   </a:t>
            </a:r>
          </a:p>
          <a:p>
            <a:pPr>
              <a:defRPr b="1"/>
            </a:pPr>
            <a:r>
              <a:t>Personal Counseling:</a:t>
            </a:r>
            <a:r>
              <a:rPr b="0"/>
              <a:t> Members are entitled to six prepaid clinical sessions per calendar year.  </a:t>
            </a:r>
          </a:p>
          <a:p>
            <a:pPr>
              <a:defRPr b="1"/>
            </a:pPr>
            <a:r>
              <a:t>Work/Life Program</a:t>
            </a:r>
            <a:r>
              <a:rPr b="0"/>
              <a:t> for assistance with such issues as childcare, elder care and finances. Callers receive advice, referrals and materials customized to take into account their individual concerns, financial and geographic needs. These referrals are reached through calling the LAP Hotline: 800-327-9631.</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 name="Shape 114"/>
          <p:cNvSpPr/>
          <p:nvPr>
            <p:ph type="sldImg"/>
          </p:nvPr>
        </p:nvSpPr>
        <p:spPr>
          <a:prstGeom prst="rect">
            <a:avLst/>
          </a:prstGeom>
        </p:spPr>
        <p:txBody>
          <a:bodyPr/>
          <a:lstStyle/>
          <a:p>
            <a:pPr/>
          </a:p>
        </p:txBody>
      </p:sp>
      <p:sp>
        <p:nvSpPr>
          <p:cNvPr id="115" name="Shape 115"/>
          <p:cNvSpPr/>
          <p:nvPr>
            <p:ph type="body" sz="quarter" idx="1"/>
          </p:nvPr>
        </p:nvSpPr>
        <p:spPr>
          <a:prstGeom prst="rect">
            <a:avLst/>
          </a:prstGeom>
        </p:spPr>
        <p:txBody>
          <a:bodyPr/>
          <a:lstStyle/>
          <a:p>
            <a:pPr>
              <a:lnSpc>
                <a:spcPct val="90000"/>
              </a:lnSpc>
            </a:pPr>
            <a:r>
              <a:t>The State Bar of Georgia’s Lawyer Assistance Program (LAP) is a confidential service funded by the State Bar to help its members with life’s difficulties. In order to help meet the needs of its members and ensure confidentiality, the Bar contracts the services of CorpCare Associates, Inc., a Georgia-headquartered national counseling agency. The LAP provides a broad range of helping services to members seeking assistance with depression, stress, alcohol/drug abuse, family problems, workplace conflicts, psychological and other issues.</a:t>
            </a:r>
          </a:p>
          <a:p>
            <a:pPr>
              <a:lnSpc>
                <a:spcPct val="90000"/>
              </a:lnSpc>
            </a:pPr>
            <a:r>
              <a:t>Contact the LAP confidential hotline at 800-327-9631, or email Lisa Hardy, Vice President, CorpCare Associates, Inc., at lisa@corpcareeap.com.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Shape 120"/>
          <p:cNvSpPr/>
          <p:nvPr>
            <p:ph type="sldImg"/>
          </p:nvPr>
        </p:nvSpPr>
        <p:spPr>
          <a:prstGeom prst="rect">
            <a:avLst/>
          </a:prstGeom>
        </p:spPr>
        <p:txBody>
          <a:bodyPr/>
          <a:lstStyle/>
          <a:p>
            <a:pPr/>
          </a:p>
        </p:txBody>
      </p:sp>
      <p:sp>
        <p:nvSpPr>
          <p:cNvPr id="121" name="Shape 121"/>
          <p:cNvSpPr/>
          <p:nvPr>
            <p:ph type="body" sz="quarter" idx="1"/>
          </p:nvPr>
        </p:nvSpPr>
        <p:spPr>
          <a:prstGeom prst="rect">
            <a:avLst/>
          </a:prstGeom>
        </p:spPr>
        <p:txBody>
          <a:bodyPr/>
          <a:lstStyle/>
          <a:p>
            <a:pPr/>
            <a:r>
              <a:t>Lawyers Helping Lawyers is a volunteer peer support program created by the Lawyer Assistance Committee of the State Bar of Georgia to give additional tools to members who might benefit from a peer to talk to about the difficulties in their lives. Peer support generally involves people sharing similar experiences with an illness or condition. Drawing on the unique shared experience of practicing law, others may volunteer as well.</a:t>
            </a:r>
          </a:p>
          <a:p>
            <a:pPr/>
          </a:p>
          <a:p>
            <a:pPr/>
            <a:r>
              <a:t>Peer support can take many forms – phone calls, text messaging, group meetings, individual meetings over a cup of coffee or a meal, going for walks together, or other common activities. There is no “one size fits all” approach or uniform strategy for peer support. Overall, peer support complements and enhances other health care services by creating emotional, social and practical assistance.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Shape 126"/>
          <p:cNvSpPr/>
          <p:nvPr>
            <p:ph type="sldImg"/>
          </p:nvPr>
        </p:nvSpPr>
        <p:spPr>
          <a:prstGeom prst="rect">
            <a:avLst/>
          </a:prstGeom>
        </p:spPr>
        <p:txBody>
          <a:bodyPr/>
          <a:lstStyle/>
          <a:p>
            <a:pPr/>
          </a:p>
        </p:txBody>
      </p:sp>
      <p:sp>
        <p:nvSpPr>
          <p:cNvPr id="127" name="Shape 127"/>
          <p:cNvSpPr/>
          <p:nvPr>
            <p:ph type="body" sz="quarter" idx="1"/>
          </p:nvPr>
        </p:nvSpPr>
        <p:spPr>
          <a:prstGeom prst="rect">
            <a:avLst/>
          </a:prstGeom>
        </p:spPr>
        <p:txBody>
          <a:bodyPr/>
          <a:lstStyle/>
          <a:p>
            <a:pPr/>
            <a:r>
              <a:t>SOLACE, Support of Lawyers/Legal Personnel—All Concern Encouraged, is a program of the State Bar of Georgia designed to assist those in the legal community who have experienced some significant, potentially life-changing event in their lives. The sole purpose of the SOLACE program is to allow the legal community to reach out in meaningful and compassionate ways to judges, lawyers, court personnel, paralegals, legal secretaries and their families who experience deaths or other catastrophic illnesses, sickness or injury.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Shape 132"/>
          <p:cNvSpPr/>
          <p:nvPr>
            <p:ph type="sldImg"/>
          </p:nvPr>
        </p:nvSpPr>
        <p:spPr>
          <a:prstGeom prst="rect">
            <a:avLst/>
          </a:prstGeom>
        </p:spPr>
        <p:txBody>
          <a:bodyPr/>
          <a:lstStyle/>
          <a:p>
            <a:pPr/>
          </a:p>
        </p:txBody>
      </p:sp>
      <p:sp>
        <p:nvSpPr>
          <p:cNvPr id="133" name="Shape 133"/>
          <p:cNvSpPr/>
          <p:nvPr>
            <p:ph type="body" sz="quarter" idx="1"/>
          </p:nvPr>
        </p:nvSpPr>
        <p:spPr>
          <a:prstGeom prst="rect">
            <a:avLst/>
          </a:prstGeom>
        </p:spPr>
        <p:txBody>
          <a:bodyPr/>
          <a:lstStyle/>
          <a:p>
            <a:pPr/>
            <a:r>
              <a:t>The State Bar of Georgia’s </a:t>
            </a:r>
            <a:r>
              <a:rPr b="1"/>
              <a:t>Suicide Awareness Campaign </a:t>
            </a:r>
            <a:r>
              <a:t>has a dual purpose, directed toward lawyers and judges who are suffering from anxiety and depression and may be at risk for suicide, as well as all Bar members, who need to recognize the severity of the problem and be able to identify warning signs among our colleagues. If you are thinking about suicide or are worried a friend may be contemplating suicide, immediate action is critical. </a:t>
            </a:r>
            <a:r>
              <a:rPr b="1"/>
              <a:t>Call the confidential LAP Hotline 1-800-327-9631.</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Shape 139"/>
          <p:cNvSpPr/>
          <p:nvPr>
            <p:ph type="sldImg"/>
          </p:nvPr>
        </p:nvSpPr>
        <p:spPr>
          <a:prstGeom prst="rect">
            <a:avLst/>
          </a:prstGeom>
        </p:spPr>
        <p:txBody>
          <a:bodyPr/>
          <a:lstStyle/>
          <a:p>
            <a:pPr/>
          </a:p>
        </p:txBody>
      </p:sp>
      <p:sp>
        <p:nvSpPr>
          <p:cNvPr id="140" name="Shape 140"/>
          <p:cNvSpPr/>
          <p:nvPr>
            <p:ph type="body" sz="quarter" idx="1"/>
          </p:nvPr>
        </p:nvSpPr>
        <p:spPr>
          <a:prstGeom prst="rect">
            <a:avLst/>
          </a:prstGeom>
        </p:spPr>
        <p:txBody>
          <a:bodyPr/>
          <a:lstStyle/>
          <a:p>
            <a:pPr/>
            <a:r>
              <a:t>The Wellness Committee is comprised of a dedicated group of practicing lawyers who understand the day-to-day stresses associated with the practice of law. It is the goal of the committee to seek out and vet sources of information that will be helpful to the members of the State Bar of Georgia and to provide resources for our members in crisis or simply wanting help.</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2" name="Title Text"/>
          <p:cNvSpPr txBox="1"/>
          <p:nvPr>
            <p:ph type="title"/>
          </p:nvPr>
        </p:nvSpPr>
        <p:spPr>
          <a:prstGeom prst="rect">
            <a:avLst/>
          </a:prstGeom>
        </p:spPr>
        <p:txBody>
          <a:bodyPr/>
          <a:lstStyle/>
          <a:p>
            <a:pPr/>
            <a:r>
              <a:t>Title Text</a:t>
            </a:r>
          </a:p>
        </p:txBody>
      </p:sp>
      <p:sp>
        <p:nvSpPr>
          <p:cNvPr id="13" name="Body Level One…"/>
          <p:cNvSpPr txBox="1"/>
          <p:nvPr>
            <p:ph type="body" sz="quarter"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21" name="Title Text"/>
          <p:cNvSpPr txBox="1"/>
          <p:nvPr>
            <p:ph type="title"/>
          </p:nvPr>
        </p:nvSpPr>
        <p:spPr>
          <a:xfrm>
            <a:off x="1981200" y="274638"/>
            <a:ext cx="6705600" cy="1143001"/>
          </a:xfrm>
          <a:prstGeom prst="rect">
            <a:avLst/>
          </a:prstGeom>
        </p:spPr>
        <p:txBody>
          <a:bodyPr/>
          <a:lstStyle>
            <a:lvl1pPr>
              <a:defRPr>
                <a:solidFill>
                  <a:srgbClr val="254061"/>
                </a:solidFill>
              </a:defRPr>
            </a:lvl1pPr>
          </a:lstStyle>
          <a:p>
            <a:pPr/>
            <a:r>
              <a:t>Title Text</a:t>
            </a:r>
          </a:p>
        </p:txBody>
      </p:sp>
      <p:sp>
        <p:nvSpPr>
          <p:cNvPr id="22" name="Body Level One…"/>
          <p:cNvSpPr txBox="1"/>
          <p:nvPr>
            <p:ph type="body" idx="1"/>
          </p:nvPr>
        </p:nvSpPr>
        <p:spPr>
          <a:xfrm>
            <a:off x="1981200" y="1600200"/>
            <a:ext cx="6705600" cy="4525963"/>
          </a:xfrm>
          <a:prstGeom prst="rect">
            <a:avLst/>
          </a:prstGeom>
        </p:spPr>
        <p:txBody>
          <a:bodyPr/>
          <a:lstStyle>
            <a:lvl1pPr marL="342900" indent="-342900" algn="l">
              <a:spcBef>
                <a:spcPts val="700"/>
              </a:spcBef>
              <a:buSzPct val="100000"/>
              <a:buFont typeface="Arial"/>
              <a:buChar char="•"/>
              <a:defRPr sz="3200"/>
            </a:lvl1pPr>
            <a:lvl2pPr marL="783771" indent="-326571" algn="l">
              <a:spcBef>
                <a:spcPts val="700"/>
              </a:spcBef>
              <a:buSzPct val="100000"/>
              <a:buFont typeface="Arial"/>
              <a:buChar char="–"/>
              <a:defRPr sz="3200"/>
            </a:lvl2pPr>
            <a:lvl3pPr marL="1219200" indent="-304800" algn="l">
              <a:spcBef>
                <a:spcPts val="700"/>
              </a:spcBef>
              <a:buSzPct val="100000"/>
              <a:buFont typeface="Arial"/>
              <a:buChar char="•"/>
              <a:defRPr sz="3200"/>
            </a:lvl3pPr>
            <a:lvl4pPr marL="1737360" indent="-365760" algn="l">
              <a:spcBef>
                <a:spcPts val="700"/>
              </a:spcBef>
              <a:buSzPct val="100000"/>
              <a:buFont typeface="Arial"/>
              <a:buChar char="–"/>
              <a:defRPr sz="3200"/>
            </a:lvl4pPr>
            <a:lvl5pPr marL="2194560" indent="-365760" algn="l">
              <a:spcBef>
                <a:spcPts val="700"/>
              </a:spcBef>
              <a:buSzPct val="100000"/>
              <a:buFont typeface="Arial"/>
              <a:buChar char="»"/>
              <a:defRPr sz="3200"/>
            </a:lvl5pPr>
          </a:lstStyle>
          <a:p>
            <a:pPr/>
            <a:r>
              <a:t>Body Level One</a:t>
            </a:r>
          </a:p>
          <a:p>
            <a:pPr lvl="1"/>
            <a:r>
              <a:t>Body Level Two</a:t>
            </a:r>
          </a:p>
          <a:p>
            <a:pPr lvl="2"/>
            <a:r>
              <a:t>Body Level Three</a:t>
            </a:r>
          </a:p>
          <a:p>
            <a:pPr lvl="3"/>
            <a:r>
              <a:t>Body Level Four</a:t>
            </a:r>
          </a:p>
          <a:p>
            <a:pPr lvl="4"/>
            <a:r>
              <a:t>Body Level Five</a:t>
            </a:r>
          </a:p>
        </p:txBody>
      </p:sp>
      <p:pic>
        <p:nvPicPr>
          <p:cNvPr id="23" name="Content Placeholder 3" descr="Content Placeholder 3"/>
          <p:cNvPicPr>
            <a:picLocks noChangeAspect="1"/>
          </p:cNvPicPr>
          <p:nvPr/>
        </p:nvPicPr>
        <p:blipFill>
          <a:blip r:embed="rId2">
            <a:extLst/>
          </a:blip>
          <a:stretch>
            <a:fillRect/>
          </a:stretch>
        </p:blipFill>
        <p:spPr>
          <a:xfrm>
            <a:off x="8877" y="0"/>
            <a:ext cx="1795895" cy="6858000"/>
          </a:xfrm>
          <a:prstGeom prst="rect">
            <a:avLst/>
          </a:prstGeom>
          <a:ln w="12700">
            <a:miter lim="400000"/>
          </a:ln>
        </p:spPr>
      </p:pic>
      <p:pic>
        <p:nvPicPr>
          <p:cNvPr id="24" name="Content Placeholder 7" descr="Content Placeholder 7"/>
          <p:cNvPicPr>
            <a:picLocks noChangeAspect="1"/>
          </p:cNvPicPr>
          <p:nvPr/>
        </p:nvPicPr>
        <p:blipFill>
          <a:blip r:embed="rId3">
            <a:extLst/>
          </a:blip>
          <a:stretch>
            <a:fillRect/>
          </a:stretch>
        </p:blipFill>
        <p:spPr>
          <a:xfrm>
            <a:off x="7696200" y="6324600"/>
            <a:ext cx="1240537" cy="337903"/>
          </a:xfrm>
          <a:prstGeom prst="rect">
            <a:avLst/>
          </a:prstGeom>
          <a:ln w="12700">
            <a:miter lim="400000"/>
          </a:ln>
        </p:spPr>
      </p:pic>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sp>
        <p:nvSpPr>
          <p:cNvPr id="32" name="Title Text"/>
          <p:cNvSpPr txBox="1"/>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3" name="Body Level One…"/>
          <p:cNvSpPr txBox="1"/>
          <p:nvPr>
            <p:ph type="body" sz="quarter" idx="1"/>
          </p:nvPr>
        </p:nvSpPr>
        <p:spPr>
          <a:xfrm>
            <a:off x="722312" y="2906713"/>
            <a:ext cx="7772401" cy="1500189"/>
          </a:xfrm>
          <a:prstGeom prst="rect">
            <a:avLst/>
          </a:prstGeom>
        </p:spPr>
        <p:txBody>
          <a:bodyPr anchor="b"/>
          <a:lstStyle>
            <a:lvl1pPr algn="l">
              <a:spcBef>
                <a:spcPts val="400"/>
              </a:spcBef>
              <a:defRPr sz="2000">
                <a:solidFill>
                  <a:srgbClr val="888888"/>
                </a:solidFill>
              </a:defRPr>
            </a:lvl1pPr>
            <a:lvl2pPr algn="l">
              <a:spcBef>
                <a:spcPts val="400"/>
              </a:spcBef>
              <a:defRPr sz="2000">
                <a:solidFill>
                  <a:srgbClr val="888888"/>
                </a:solidFill>
              </a:defRPr>
            </a:lvl2pPr>
            <a:lvl3pPr algn="l">
              <a:spcBef>
                <a:spcPts val="400"/>
              </a:spcBef>
              <a:defRPr sz="2000">
                <a:solidFill>
                  <a:srgbClr val="888888"/>
                </a:solidFill>
              </a:defRPr>
            </a:lvl3pPr>
            <a:lvl4pPr algn="l">
              <a:spcBef>
                <a:spcPts val="400"/>
              </a:spcBef>
              <a:defRPr sz="2000">
                <a:solidFill>
                  <a:srgbClr val="888888"/>
                </a:solidFill>
              </a:defRPr>
            </a:lvl4pPr>
            <a:lvl5pPr algn="l">
              <a:spcBef>
                <a:spcPts val="400"/>
              </a:spcBef>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4" name="Slide Number"/>
          <p:cNvSpPr txBox="1"/>
          <p:nvPr>
            <p:ph type="sldNum" sz="quarter" idx="2"/>
          </p:nvPr>
        </p:nvSpPr>
        <p:spPr>
          <a:xfrm>
            <a:off x="8422821" y="6404293"/>
            <a:ext cx="263980" cy="26923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sp>
        <p:nvSpPr>
          <p:cNvPr id="41" name="Title Text"/>
          <p:cNvSpPr txBox="1"/>
          <p:nvPr>
            <p:ph type="title"/>
          </p:nvPr>
        </p:nvSpPr>
        <p:spPr>
          <a:xfrm>
            <a:off x="457200" y="274638"/>
            <a:ext cx="8229600" cy="1143001"/>
          </a:xfrm>
          <a:prstGeom prst="rect">
            <a:avLst/>
          </a:prstGeom>
        </p:spPr>
        <p:txBody>
          <a:bodyPr/>
          <a:lstStyle/>
          <a:p>
            <a:pPr/>
            <a:r>
              <a:t>Title Text</a:t>
            </a:r>
          </a:p>
        </p:txBody>
      </p:sp>
      <p:sp>
        <p:nvSpPr>
          <p:cNvPr id="42" name="Body Level One…"/>
          <p:cNvSpPr txBox="1"/>
          <p:nvPr>
            <p:ph type="body" sz="half" idx="1"/>
          </p:nvPr>
        </p:nvSpPr>
        <p:spPr>
          <a:xfrm>
            <a:off x="457200" y="1600200"/>
            <a:ext cx="4038600" cy="4525963"/>
          </a:xfrm>
          <a:prstGeom prst="rect">
            <a:avLst/>
          </a:prstGeom>
        </p:spPr>
        <p:txBody>
          <a:bodyPr/>
          <a:lstStyle>
            <a:lvl1pPr marL="342900" indent="-342900" algn="l">
              <a:spcBef>
                <a:spcPts val="600"/>
              </a:spcBef>
              <a:buSzPct val="100000"/>
              <a:buFont typeface="Arial"/>
              <a:buChar char="•"/>
              <a:defRPr sz="2800">
                <a:solidFill>
                  <a:srgbClr val="000000"/>
                </a:solidFill>
              </a:defRPr>
            </a:lvl1pPr>
            <a:lvl2pPr marL="790575" indent="-333375" algn="l">
              <a:spcBef>
                <a:spcPts val="600"/>
              </a:spcBef>
              <a:buSzPct val="100000"/>
              <a:buFont typeface="Arial"/>
              <a:buChar char="–"/>
              <a:defRPr sz="2800">
                <a:solidFill>
                  <a:srgbClr val="000000"/>
                </a:solidFill>
              </a:defRPr>
            </a:lvl2pPr>
            <a:lvl3pPr marL="1234438" indent="-320038" algn="l">
              <a:spcBef>
                <a:spcPts val="600"/>
              </a:spcBef>
              <a:buSzPct val="100000"/>
              <a:buFont typeface="Arial"/>
              <a:buChar char="•"/>
              <a:defRPr sz="2800">
                <a:solidFill>
                  <a:srgbClr val="000000"/>
                </a:solidFill>
              </a:defRPr>
            </a:lvl3pPr>
            <a:lvl4pPr marL="1727200" indent="-355600" algn="l">
              <a:spcBef>
                <a:spcPts val="600"/>
              </a:spcBef>
              <a:buSzPct val="100000"/>
              <a:buFont typeface="Arial"/>
              <a:buChar char="–"/>
              <a:defRPr sz="2800">
                <a:solidFill>
                  <a:srgbClr val="000000"/>
                </a:solidFill>
              </a:defRPr>
            </a:lvl4pPr>
            <a:lvl5pPr marL="2184400" indent="-355600" algn="l">
              <a:spcBef>
                <a:spcPts val="600"/>
              </a:spcBef>
              <a:buSzPct val="100000"/>
              <a:buFont typeface="Arial"/>
              <a:buChar char="»"/>
              <a:defRPr sz="28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43" name="Slide Number"/>
          <p:cNvSpPr txBox="1"/>
          <p:nvPr>
            <p:ph type="sldNum" sz="quarter" idx="2"/>
          </p:nvPr>
        </p:nvSpPr>
        <p:spPr>
          <a:xfrm>
            <a:off x="8422821" y="6404293"/>
            <a:ext cx="263980" cy="26923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spTree>
      <p:nvGrpSpPr>
        <p:cNvPr id="1" name=""/>
        <p:cNvGrpSpPr/>
        <p:nvPr/>
      </p:nvGrpSpPr>
      <p:grpSpPr>
        <a:xfrm>
          <a:off x="0" y="0"/>
          <a:ext cx="0" cy="0"/>
          <a:chOff x="0" y="0"/>
          <a:chExt cx="0" cy="0"/>
        </a:xfrm>
      </p:grpSpPr>
      <p:sp>
        <p:nvSpPr>
          <p:cNvPr id="50" name="Title Text"/>
          <p:cNvSpPr txBox="1"/>
          <p:nvPr>
            <p:ph type="title"/>
          </p:nvPr>
        </p:nvSpPr>
        <p:spPr>
          <a:xfrm>
            <a:off x="457200" y="274638"/>
            <a:ext cx="8229600" cy="1143001"/>
          </a:xfrm>
          <a:prstGeom prst="rect">
            <a:avLst/>
          </a:prstGeom>
        </p:spPr>
        <p:txBody>
          <a:bodyPr/>
          <a:lstStyle/>
          <a:p>
            <a:pPr/>
            <a:r>
              <a:t>Title Text</a:t>
            </a:r>
          </a:p>
        </p:txBody>
      </p:sp>
      <p:sp>
        <p:nvSpPr>
          <p:cNvPr id="51" name="Body Level One…"/>
          <p:cNvSpPr txBox="1"/>
          <p:nvPr>
            <p:ph type="body" sz="quarter" idx="1"/>
          </p:nvPr>
        </p:nvSpPr>
        <p:spPr>
          <a:xfrm>
            <a:off x="457200" y="1535112"/>
            <a:ext cx="4040188" cy="639763"/>
          </a:xfrm>
          <a:prstGeom prst="rect">
            <a:avLst/>
          </a:prstGeom>
        </p:spPr>
        <p:txBody>
          <a:bodyPr anchor="b"/>
          <a:lstStyle>
            <a:lvl1pPr algn="l">
              <a:spcBef>
                <a:spcPts val="500"/>
              </a:spcBef>
              <a:defRPr b="1" sz="2400">
                <a:solidFill>
                  <a:srgbClr val="000000"/>
                </a:solidFill>
              </a:defRPr>
            </a:lvl1pPr>
            <a:lvl2pPr algn="l">
              <a:spcBef>
                <a:spcPts val="500"/>
              </a:spcBef>
              <a:defRPr b="1" sz="2400">
                <a:solidFill>
                  <a:srgbClr val="000000"/>
                </a:solidFill>
              </a:defRPr>
            </a:lvl2pPr>
            <a:lvl3pPr algn="l">
              <a:spcBef>
                <a:spcPts val="500"/>
              </a:spcBef>
              <a:defRPr b="1" sz="2400">
                <a:solidFill>
                  <a:srgbClr val="000000"/>
                </a:solidFill>
              </a:defRPr>
            </a:lvl3pPr>
            <a:lvl4pPr algn="l">
              <a:spcBef>
                <a:spcPts val="500"/>
              </a:spcBef>
              <a:defRPr b="1" sz="2400">
                <a:solidFill>
                  <a:srgbClr val="000000"/>
                </a:solidFill>
              </a:defRPr>
            </a:lvl4pPr>
            <a:lvl5pPr algn="l">
              <a:spcBef>
                <a:spcPts val="500"/>
              </a:spcBef>
              <a:defRPr b="1" sz="24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52" name="Text Placeholder 4"/>
          <p:cNvSpPr/>
          <p:nvPr>
            <p:ph type="body" sz="quarter" idx="13"/>
          </p:nvPr>
        </p:nvSpPr>
        <p:spPr>
          <a:xfrm>
            <a:off x="4645025" y="1535112"/>
            <a:ext cx="4041775" cy="639764"/>
          </a:xfrm>
          <a:prstGeom prst="rect">
            <a:avLst/>
          </a:prstGeom>
        </p:spPr>
        <p:txBody>
          <a:bodyPr anchor="b"/>
          <a:lstStyle/>
          <a:p>
            <a:pPr marL="342900" indent="-342900" algn="l">
              <a:spcBef>
                <a:spcPts val="700"/>
              </a:spcBef>
              <a:buSzPct val="100000"/>
              <a:buFont typeface="Arial"/>
              <a:buChar char="•"/>
              <a:defRPr sz="3200">
                <a:solidFill>
                  <a:srgbClr val="000000"/>
                </a:solidFill>
              </a:defRPr>
            </a:pPr>
          </a:p>
        </p:txBody>
      </p:sp>
      <p:sp>
        <p:nvSpPr>
          <p:cNvPr id="53" name="Slide Number"/>
          <p:cNvSpPr txBox="1"/>
          <p:nvPr>
            <p:ph type="sldNum" sz="quarter" idx="2"/>
          </p:nvPr>
        </p:nvSpPr>
        <p:spPr>
          <a:xfrm>
            <a:off x="8422821" y="6404293"/>
            <a:ext cx="263980" cy="26923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sp>
        <p:nvSpPr>
          <p:cNvPr id="60" name="Title Text"/>
          <p:cNvSpPr txBox="1"/>
          <p:nvPr>
            <p:ph type="title"/>
          </p:nvPr>
        </p:nvSpPr>
        <p:spPr>
          <a:xfrm>
            <a:off x="457200" y="274638"/>
            <a:ext cx="8229600" cy="1143001"/>
          </a:xfrm>
          <a:prstGeom prst="rect">
            <a:avLst/>
          </a:prstGeom>
        </p:spPr>
        <p:txBody>
          <a:bodyPr/>
          <a:lstStyle/>
          <a:p>
            <a:pPr/>
            <a:r>
              <a:t>Title Text</a:t>
            </a:r>
          </a:p>
        </p:txBody>
      </p:sp>
      <p:sp>
        <p:nvSpPr>
          <p:cNvPr id="61" name="Slide Number"/>
          <p:cNvSpPr txBox="1"/>
          <p:nvPr>
            <p:ph type="sldNum" sz="quarter" idx="2"/>
          </p:nvPr>
        </p:nvSpPr>
        <p:spPr>
          <a:xfrm>
            <a:off x="8422821" y="6404293"/>
            <a:ext cx="263980" cy="26923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68" name="Slide Number"/>
          <p:cNvSpPr txBox="1"/>
          <p:nvPr>
            <p:ph type="sldNum" sz="quarter" idx="2"/>
          </p:nvPr>
        </p:nvSpPr>
        <p:spPr>
          <a:xfrm>
            <a:off x="8422821" y="6404293"/>
            <a:ext cx="263980" cy="26923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sp>
        <p:nvSpPr>
          <p:cNvPr id="75" name="Title Text"/>
          <p:cNvSpPr txBox="1"/>
          <p:nvPr>
            <p:ph type="title"/>
          </p:nvPr>
        </p:nvSpPr>
        <p:spPr>
          <a:xfrm>
            <a:off x="457200" y="273050"/>
            <a:ext cx="3008315" cy="1162050"/>
          </a:xfrm>
          <a:prstGeom prst="rect">
            <a:avLst/>
          </a:prstGeom>
        </p:spPr>
        <p:txBody>
          <a:bodyPr anchor="b"/>
          <a:lstStyle>
            <a:lvl1pPr algn="l">
              <a:defRPr b="1" sz="2000"/>
            </a:lvl1pPr>
          </a:lstStyle>
          <a:p>
            <a:pPr/>
            <a:r>
              <a:t>Title Text</a:t>
            </a:r>
          </a:p>
        </p:txBody>
      </p:sp>
      <p:sp>
        <p:nvSpPr>
          <p:cNvPr id="76" name="Body Level One…"/>
          <p:cNvSpPr txBox="1"/>
          <p:nvPr>
            <p:ph type="body" idx="1"/>
          </p:nvPr>
        </p:nvSpPr>
        <p:spPr>
          <a:xfrm>
            <a:off x="3575050" y="273050"/>
            <a:ext cx="5111750" cy="5853113"/>
          </a:xfrm>
          <a:prstGeom prst="rect">
            <a:avLst/>
          </a:prstGeom>
        </p:spPr>
        <p:txBody>
          <a:bodyPr/>
          <a:lstStyle>
            <a:lvl1pPr marL="342900" indent="-342900" algn="l">
              <a:spcBef>
                <a:spcPts val="700"/>
              </a:spcBef>
              <a:buSzPct val="100000"/>
              <a:buFont typeface="Arial"/>
              <a:buChar char="•"/>
              <a:defRPr sz="3200">
                <a:solidFill>
                  <a:srgbClr val="000000"/>
                </a:solidFill>
              </a:defRPr>
            </a:lvl1pPr>
            <a:lvl2pPr marL="783771" indent="-326571" algn="l">
              <a:spcBef>
                <a:spcPts val="700"/>
              </a:spcBef>
              <a:buSzPct val="100000"/>
              <a:buFont typeface="Arial"/>
              <a:buChar char="–"/>
              <a:defRPr sz="3200">
                <a:solidFill>
                  <a:srgbClr val="000000"/>
                </a:solidFill>
              </a:defRPr>
            </a:lvl2pPr>
            <a:lvl3pPr marL="1219200" indent="-304800" algn="l">
              <a:spcBef>
                <a:spcPts val="700"/>
              </a:spcBef>
              <a:buSzPct val="100000"/>
              <a:buFont typeface="Arial"/>
              <a:buChar char="•"/>
              <a:defRPr sz="3200">
                <a:solidFill>
                  <a:srgbClr val="000000"/>
                </a:solidFill>
              </a:defRPr>
            </a:lvl3pPr>
            <a:lvl4pPr marL="1737360" indent="-365760" algn="l">
              <a:spcBef>
                <a:spcPts val="700"/>
              </a:spcBef>
              <a:buSzPct val="100000"/>
              <a:buFont typeface="Arial"/>
              <a:buChar char="–"/>
              <a:defRPr sz="3200">
                <a:solidFill>
                  <a:srgbClr val="000000"/>
                </a:solidFill>
              </a:defRPr>
            </a:lvl4pPr>
            <a:lvl5pPr marL="2194560" indent="-365760" algn="l">
              <a:spcBef>
                <a:spcPts val="700"/>
              </a:spcBef>
              <a:buSzPct val="100000"/>
              <a:buFont typeface="Arial"/>
              <a:buChar char="»"/>
              <a:defRPr sz="32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77" name="Text Placeholder 3"/>
          <p:cNvSpPr/>
          <p:nvPr>
            <p:ph type="body" sz="half" idx="13"/>
          </p:nvPr>
        </p:nvSpPr>
        <p:spPr>
          <a:xfrm>
            <a:off x="457198" y="1435100"/>
            <a:ext cx="3008317" cy="4691063"/>
          </a:xfrm>
          <a:prstGeom prst="rect">
            <a:avLst/>
          </a:prstGeom>
        </p:spPr>
        <p:txBody>
          <a:bodyPr/>
          <a:lstStyle/>
          <a:p>
            <a:pPr marL="342900" indent="-342900" algn="l">
              <a:spcBef>
                <a:spcPts val="700"/>
              </a:spcBef>
              <a:buSzPct val="100000"/>
              <a:buFont typeface="Arial"/>
              <a:buChar char="•"/>
              <a:defRPr sz="3200">
                <a:solidFill>
                  <a:srgbClr val="000000"/>
                </a:solidFill>
              </a:defRPr>
            </a:pPr>
          </a:p>
        </p:txBody>
      </p:sp>
      <p:sp>
        <p:nvSpPr>
          <p:cNvPr id="78" name="Slide Number"/>
          <p:cNvSpPr txBox="1"/>
          <p:nvPr>
            <p:ph type="sldNum" sz="quarter" idx="2"/>
          </p:nvPr>
        </p:nvSpPr>
        <p:spPr>
          <a:xfrm>
            <a:off x="8422821" y="6404293"/>
            <a:ext cx="263980" cy="26923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sp>
        <p:nvSpPr>
          <p:cNvPr id="85" name="Title Text"/>
          <p:cNvSpPr txBox="1"/>
          <p:nvPr>
            <p:ph type="title"/>
          </p:nvPr>
        </p:nvSpPr>
        <p:spPr>
          <a:xfrm>
            <a:off x="1792288" y="4800600"/>
            <a:ext cx="5486402" cy="566738"/>
          </a:xfrm>
          <a:prstGeom prst="rect">
            <a:avLst/>
          </a:prstGeom>
        </p:spPr>
        <p:txBody>
          <a:bodyPr anchor="b"/>
          <a:lstStyle>
            <a:lvl1pPr algn="l">
              <a:defRPr b="1" sz="2000"/>
            </a:lvl1pPr>
          </a:lstStyle>
          <a:p>
            <a:pPr/>
            <a:r>
              <a:t>Title Text</a:t>
            </a:r>
          </a:p>
        </p:txBody>
      </p:sp>
      <p:sp>
        <p:nvSpPr>
          <p:cNvPr id="86" name="Picture Placeholder 2"/>
          <p:cNvSpPr/>
          <p:nvPr>
            <p:ph type="pic" sz="half" idx="13"/>
          </p:nvPr>
        </p:nvSpPr>
        <p:spPr>
          <a:xfrm>
            <a:off x="1792288" y="612775"/>
            <a:ext cx="5486402" cy="4114800"/>
          </a:xfrm>
          <a:prstGeom prst="rect">
            <a:avLst/>
          </a:prstGeom>
        </p:spPr>
        <p:txBody>
          <a:bodyPr lIns="91439" tIns="45719" rIns="91439" bIns="45719">
            <a:noAutofit/>
          </a:bodyPr>
          <a:lstStyle/>
          <a:p>
            <a:pPr/>
          </a:p>
        </p:txBody>
      </p:sp>
      <p:sp>
        <p:nvSpPr>
          <p:cNvPr id="87" name="Body Level One…"/>
          <p:cNvSpPr txBox="1"/>
          <p:nvPr>
            <p:ph type="body" sz="quarter" idx="1"/>
          </p:nvPr>
        </p:nvSpPr>
        <p:spPr>
          <a:xfrm>
            <a:off x="1792288" y="5367337"/>
            <a:ext cx="5486402" cy="804864"/>
          </a:xfrm>
          <a:prstGeom prst="rect">
            <a:avLst/>
          </a:prstGeom>
        </p:spPr>
        <p:txBody>
          <a:bodyPr/>
          <a:lstStyle>
            <a:lvl1pPr algn="l">
              <a:spcBef>
                <a:spcPts val="300"/>
              </a:spcBef>
              <a:defRPr sz="1400">
                <a:solidFill>
                  <a:srgbClr val="000000"/>
                </a:solidFill>
              </a:defRPr>
            </a:lvl1pPr>
            <a:lvl2pPr algn="l">
              <a:spcBef>
                <a:spcPts val="300"/>
              </a:spcBef>
              <a:defRPr sz="1400">
                <a:solidFill>
                  <a:srgbClr val="000000"/>
                </a:solidFill>
              </a:defRPr>
            </a:lvl2pPr>
            <a:lvl3pPr algn="l">
              <a:spcBef>
                <a:spcPts val="300"/>
              </a:spcBef>
              <a:defRPr sz="1400">
                <a:solidFill>
                  <a:srgbClr val="000000"/>
                </a:solidFill>
              </a:defRPr>
            </a:lvl3pPr>
            <a:lvl4pPr algn="l">
              <a:spcBef>
                <a:spcPts val="300"/>
              </a:spcBef>
              <a:defRPr sz="1400">
                <a:solidFill>
                  <a:srgbClr val="000000"/>
                </a:solidFill>
              </a:defRPr>
            </a:lvl4pPr>
            <a:lvl5pPr algn="l">
              <a:spcBef>
                <a:spcPts val="300"/>
              </a:spcBef>
              <a:defRPr sz="14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88" name="Slide Number"/>
          <p:cNvSpPr txBox="1"/>
          <p:nvPr>
            <p:ph type="sldNum" sz="quarter" idx="2"/>
          </p:nvPr>
        </p:nvSpPr>
        <p:spPr>
          <a:xfrm>
            <a:off x="8422821" y="6404293"/>
            <a:ext cx="263980" cy="26923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685800" y="2130425"/>
            <a:ext cx="7772400" cy="14700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838200" y="5181600"/>
            <a:ext cx="7467600" cy="12954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pic>
        <p:nvPicPr>
          <p:cNvPr id="4" name="Picture 6" descr="Picture 6"/>
          <p:cNvPicPr>
            <a:picLocks noChangeAspect="1"/>
          </p:cNvPicPr>
          <p:nvPr/>
        </p:nvPicPr>
        <p:blipFill>
          <a:blip r:embed="rId2">
            <a:extLst/>
          </a:blip>
          <a:stretch>
            <a:fillRect/>
          </a:stretch>
        </p:blipFill>
        <p:spPr>
          <a:xfrm>
            <a:off x="63981" y="381000"/>
            <a:ext cx="9080019" cy="4495800"/>
          </a:xfrm>
          <a:prstGeom prst="rect">
            <a:avLst/>
          </a:prstGeom>
          <a:ln w="12700">
            <a:miter lim="400000"/>
          </a:ln>
        </p:spPr>
      </p:pic>
      <p:sp>
        <p:nvSpPr>
          <p:cNvPr id="5" name="Slide Number"/>
          <p:cNvSpPr txBox="1"/>
          <p:nvPr>
            <p:ph type="sldNum" sz="quarter" idx="2"/>
          </p:nvPr>
        </p:nvSpPr>
        <p:spPr>
          <a:xfrm>
            <a:off x="6289220" y="6221731"/>
            <a:ext cx="263980" cy="269239"/>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9pPr>
    </p:titleStyle>
    <p:bodyStyle>
      <a:lvl1pPr marL="0" marR="0" indent="0" algn="ctr" defTabSz="914400" rtl="0" latinLnBrk="0">
        <a:lnSpc>
          <a:spcPct val="100000"/>
        </a:lnSpc>
        <a:spcBef>
          <a:spcPts val="900"/>
        </a:spcBef>
        <a:spcAft>
          <a:spcPts val="0"/>
        </a:spcAft>
        <a:buClrTx/>
        <a:buSzTx/>
        <a:buFontTx/>
        <a:buNone/>
        <a:tabLst/>
        <a:defRPr b="0" baseline="0" cap="none" i="0" spc="0" strike="noStrike" sz="4000" u="none">
          <a:solidFill>
            <a:srgbClr val="254061"/>
          </a:solidFill>
          <a:uFillTx/>
          <a:latin typeface="+mj-lt"/>
          <a:ea typeface="+mj-ea"/>
          <a:cs typeface="+mj-cs"/>
          <a:sym typeface="Calibri"/>
        </a:defRPr>
      </a:lvl1pPr>
      <a:lvl2pPr marL="0" marR="0" indent="0" algn="ctr" defTabSz="914400" rtl="0" latinLnBrk="0">
        <a:lnSpc>
          <a:spcPct val="100000"/>
        </a:lnSpc>
        <a:spcBef>
          <a:spcPts val="900"/>
        </a:spcBef>
        <a:spcAft>
          <a:spcPts val="0"/>
        </a:spcAft>
        <a:buClrTx/>
        <a:buSzTx/>
        <a:buFontTx/>
        <a:buNone/>
        <a:tabLst/>
        <a:defRPr b="0" baseline="0" cap="none" i="0" spc="0" strike="noStrike" sz="4000" u="none">
          <a:solidFill>
            <a:srgbClr val="254061"/>
          </a:solidFill>
          <a:uFillTx/>
          <a:latin typeface="+mj-lt"/>
          <a:ea typeface="+mj-ea"/>
          <a:cs typeface="+mj-cs"/>
          <a:sym typeface="Calibri"/>
        </a:defRPr>
      </a:lvl2pPr>
      <a:lvl3pPr marL="0" marR="0" indent="0" algn="ctr" defTabSz="914400" rtl="0" latinLnBrk="0">
        <a:lnSpc>
          <a:spcPct val="100000"/>
        </a:lnSpc>
        <a:spcBef>
          <a:spcPts val="900"/>
        </a:spcBef>
        <a:spcAft>
          <a:spcPts val="0"/>
        </a:spcAft>
        <a:buClrTx/>
        <a:buSzTx/>
        <a:buFontTx/>
        <a:buNone/>
        <a:tabLst/>
        <a:defRPr b="0" baseline="0" cap="none" i="0" spc="0" strike="noStrike" sz="4000" u="none">
          <a:solidFill>
            <a:srgbClr val="254061"/>
          </a:solidFill>
          <a:uFillTx/>
          <a:latin typeface="+mj-lt"/>
          <a:ea typeface="+mj-ea"/>
          <a:cs typeface="+mj-cs"/>
          <a:sym typeface="Calibri"/>
        </a:defRPr>
      </a:lvl3pPr>
      <a:lvl4pPr marL="0" marR="0" indent="0" algn="ctr" defTabSz="914400" rtl="0" latinLnBrk="0">
        <a:lnSpc>
          <a:spcPct val="100000"/>
        </a:lnSpc>
        <a:spcBef>
          <a:spcPts val="900"/>
        </a:spcBef>
        <a:spcAft>
          <a:spcPts val="0"/>
        </a:spcAft>
        <a:buClrTx/>
        <a:buSzTx/>
        <a:buFontTx/>
        <a:buNone/>
        <a:tabLst/>
        <a:defRPr b="0" baseline="0" cap="none" i="0" spc="0" strike="noStrike" sz="4000" u="none">
          <a:solidFill>
            <a:srgbClr val="254061"/>
          </a:solidFill>
          <a:uFillTx/>
          <a:latin typeface="+mj-lt"/>
          <a:ea typeface="+mj-ea"/>
          <a:cs typeface="+mj-cs"/>
          <a:sym typeface="Calibri"/>
        </a:defRPr>
      </a:lvl4pPr>
      <a:lvl5pPr marL="0" marR="0" indent="0" algn="ctr" defTabSz="914400" rtl="0" latinLnBrk="0">
        <a:lnSpc>
          <a:spcPct val="100000"/>
        </a:lnSpc>
        <a:spcBef>
          <a:spcPts val="900"/>
        </a:spcBef>
        <a:spcAft>
          <a:spcPts val="0"/>
        </a:spcAft>
        <a:buClrTx/>
        <a:buSzTx/>
        <a:buFontTx/>
        <a:buNone/>
        <a:tabLst/>
        <a:defRPr b="0" baseline="0" cap="none" i="0" spc="0" strike="noStrike" sz="4000" u="none">
          <a:solidFill>
            <a:srgbClr val="254061"/>
          </a:solidFill>
          <a:uFillTx/>
          <a:latin typeface="+mj-lt"/>
          <a:ea typeface="+mj-ea"/>
          <a:cs typeface="+mj-cs"/>
          <a:sym typeface="Calibri"/>
        </a:defRPr>
      </a:lvl5pPr>
      <a:lvl6pPr marL="2743200" marR="0" indent="-457200" algn="ctr" defTabSz="914400" rtl="0" latinLnBrk="0">
        <a:lnSpc>
          <a:spcPct val="100000"/>
        </a:lnSpc>
        <a:spcBef>
          <a:spcPts val="900"/>
        </a:spcBef>
        <a:spcAft>
          <a:spcPts val="0"/>
        </a:spcAft>
        <a:buClrTx/>
        <a:buSzPct val="100000"/>
        <a:buFontTx/>
        <a:buChar char="•"/>
        <a:tabLst/>
        <a:defRPr b="0" baseline="0" cap="none" i="0" spc="0" strike="noStrike" sz="4000" u="none">
          <a:solidFill>
            <a:srgbClr val="254061"/>
          </a:solidFill>
          <a:uFillTx/>
          <a:latin typeface="+mj-lt"/>
          <a:ea typeface="+mj-ea"/>
          <a:cs typeface="+mj-cs"/>
          <a:sym typeface="Calibri"/>
        </a:defRPr>
      </a:lvl6pPr>
      <a:lvl7pPr marL="3200400" marR="0" indent="-457200" algn="ctr" defTabSz="914400" rtl="0" latinLnBrk="0">
        <a:lnSpc>
          <a:spcPct val="100000"/>
        </a:lnSpc>
        <a:spcBef>
          <a:spcPts val="900"/>
        </a:spcBef>
        <a:spcAft>
          <a:spcPts val="0"/>
        </a:spcAft>
        <a:buClrTx/>
        <a:buSzPct val="100000"/>
        <a:buFontTx/>
        <a:buChar char="•"/>
        <a:tabLst/>
        <a:defRPr b="0" baseline="0" cap="none" i="0" spc="0" strike="noStrike" sz="4000" u="none">
          <a:solidFill>
            <a:srgbClr val="254061"/>
          </a:solidFill>
          <a:uFillTx/>
          <a:latin typeface="+mj-lt"/>
          <a:ea typeface="+mj-ea"/>
          <a:cs typeface="+mj-cs"/>
          <a:sym typeface="Calibri"/>
        </a:defRPr>
      </a:lvl7pPr>
      <a:lvl8pPr marL="3657598" marR="0" indent="-457198" algn="ctr" defTabSz="914400" rtl="0" latinLnBrk="0">
        <a:lnSpc>
          <a:spcPct val="100000"/>
        </a:lnSpc>
        <a:spcBef>
          <a:spcPts val="900"/>
        </a:spcBef>
        <a:spcAft>
          <a:spcPts val="0"/>
        </a:spcAft>
        <a:buClrTx/>
        <a:buSzPct val="100000"/>
        <a:buFontTx/>
        <a:buChar char="•"/>
        <a:tabLst/>
        <a:defRPr b="0" baseline="0" cap="none" i="0" spc="0" strike="noStrike" sz="4000" u="none">
          <a:solidFill>
            <a:srgbClr val="254061"/>
          </a:solidFill>
          <a:uFillTx/>
          <a:latin typeface="+mj-lt"/>
          <a:ea typeface="+mj-ea"/>
          <a:cs typeface="+mj-cs"/>
          <a:sym typeface="Calibri"/>
        </a:defRPr>
      </a:lvl8pPr>
      <a:lvl9pPr marL="4114798" marR="0" indent="-457198" algn="ctr" defTabSz="914400" rtl="0" latinLnBrk="0">
        <a:lnSpc>
          <a:spcPct val="100000"/>
        </a:lnSpc>
        <a:spcBef>
          <a:spcPts val="900"/>
        </a:spcBef>
        <a:spcAft>
          <a:spcPts val="0"/>
        </a:spcAft>
        <a:buClrTx/>
        <a:buSzPct val="100000"/>
        <a:buFontTx/>
        <a:buChar char="•"/>
        <a:tabLst/>
        <a:defRPr b="0" baseline="0" cap="none" i="0" spc="0" strike="noStrike" sz="4000" u="none">
          <a:solidFill>
            <a:srgbClr val="254061"/>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 name="Subtitle 5"/>
          <p:cNvSpPr txBox="1"/>
          <p:nvPr>
            <p:ph type="subTitle" sz="quarter" idx="1"/>
          </p:nvPr>
        </p:nvSpPr>
        <p:spPr>
          <a:xfrm>
            <a:off x="1676400" y="5105400"/>
            <a:ext cx="6629400" cy="1295400"/>
          </a:xfrm>
          <a:prstGeom prst="rect">
            <a:avLst/>
          </a:prstGeom>
        </p:spPr>
        <p:txBody>
          <a:bodyPr/>
          <a:lstStyle>
            <a:lvl1pPr algn="l"/>
          </a:lstStyle>
          <a:p>
            <a:pPr/>
            <a:r>
              <a:t>State Bar of Georgia</a:t>
            </a:r>
          </a:p>
        </p:txBody>
      </p:sp>
      <p:sp>
        <p:nvSpPr>
          <p:cNvPr id="98" name="Rectangle 1"/>
          <p:cNvSpPr txBox="1"/>
          <p:nvPr/>
        </p:nvSpPr>
        <p:spPr>
          <a:xfrm>
            <a:off x="1739704" y="5715000"/>
            <a:ext cx="6520375" cy="9042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cap="small" sz="2800">
                <a:solidFill>
                  <a:schemeClr val="accent1"/>
                </a:solidFill>
              </a:defRPr>
            </a:lvl1pPr>
          </a:lstStyle>
          <a:p>
            <a:pPr/>
            <a:r>
              <a:t>Attorney Wellness Programs &amp; Resources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Rectangle 5"/>
          <p:cNvSpPr txBox="1"/>
          <p:nvPr/>
        </p:nvSpPr>
        <p:spPr>
          <a:xfrm>
            <a:off x="2444705" y="228600"/>
            <a:ext cx="5928362" cy="4851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700">
                <a:solidFill>
                  <a:srgbClr val="254061"/>
                </a:solidFill>
              </a:defRPr>
            </a:lvl1pPr>
          </a:lstStyle>
          <a:p>
            <a:pPr/>
            <a:r>
              <a:t>Wellness Corner</a:t>
            </a:r>
          </a:p>
        </p:txBody>
      </p:sp>
      <p:sp>
        <p:nvSpPr>
          <p:cNvPr id="146" name="Rectangle 6"/>
          <p:cNvSpPr txBox="1"/>
          <p:nvPr/>
        </p:nvSpPr>
        <p:spPr>
          <a:xfrm>
            <a:off x="2255519" y="1572757"/>
            <a:ext cx="6325692" cy="4663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cap="small" sz="1700">
                <a:solidFill>
                  <a:srgbClr val="254061"/>
                </a:solidFill>
              </a:defRPr>
            </a:pPr>
            <a:r>
              <a:t>Georgia Bar Journal</a:t>
            </a:r>
            <a:r>
              <a:rPr cap="none"/>
              <a:t> (bimonthly)</a:t>
            </a:r>
          </a:p>
          <a:p>
            <a:pPr marL="285750" indent="-285750">
              <a:buSzPct val="100000"/>
              <a:buFont typeface="Arial"/>
              <a:buChar char="•"/>
              <a:defRPr sz="1700">
                <a:solidFill>
                  <a:srgbClr val="254061"/>
                </a:solidFill>
              </a:defRPr>
            </a:pPr>
            <a:r>
              <a:t>E.g. “Stepping Away to Step Forward: Georgia Lawyers Experience Wellness in Carefree, Arizona” by R. Javoyne Hicks (April 2019)</a:t>
            </a:r>
          </a:p>
          <a:p>
            <a:pPr marL="285750" indent="-285750">
              <a:buSzPct val="100000"/>
              <a:buFont typeface="Arial"/>
              <a:buChar char="•"/>
              <a:defRPr sz="1700">
                <a:solidFill>
                  <a:srgbClr val="254061"/>
                </a:solidFill>
              </a:defRPr>
            </a:pPr>
            <a:r>
              <a:t>E.g. “The Loneliness Crisis” by LaKeisha R. Randall (August 2019)</a:t>
            </a:r>
          </a:p>
          <a:p>
            <a:pPr marL="285750" indent="-285750">
              <a:buSzPct val="100000"/>
              <a:buFont typeface="Arial"/>
              <a:buChar char="•"/>
              <a:defRPr b="1" sz="1700">
                <a:solidFill>
                  <a:srgbClr val="254061"/>
                </a:solidFill>
              </a:defRPr>
            </a:pPr>
            <a:r>
              <a:t>500 to 2000-word articles</a:t>
            </a:r>
            <a:r>
              <a:rPr b="0"/>
              <a:t> on any aspect of attorney health and well-being</a:t>
            </a:r>
          </a:p>
          <a:p>
            <a:pPr marL="285750" indent="-285750">
              <a:buSzPct val="100000"/>
              <a:buFont typeface="Arial"/>
              <a:buChar char="•"/>
              <a:defRPr sz="1700">
                <a:solidFill>
                  <a:srgbClr val="254061"/>
                </a:solidFill>
              </a:defRPr>
            </a:pPr>
            <a:r>
              <a:t>Inquire about publication deadlines and submit to:</a:t>
            </a:r>
          </a:p>
          <a:p>
            <a:pPr lvl="1" indent="457200">
              <a:defRPr sz="1700">
                <a:solidFill>
                  <a:srgbClr val="254061"/>
                </a:solidFill>
              </a:defRPr>
            </a:pPr>
            <a:r>
              <a:t>Amber Rikard (AmberR@gabar.org) and </a:t>
            </a:r>
          </a:p>
          <a:p>
            <a:pPr lvl="1" indent="457200">
              <a:defRPr sz="1700">
                <a:solidFill>
                  <a:srgbClr val="254061"/>
                </a:solidFill>
              </a:defRPr>
            </a:pPr>
            <a:r>
              <a:t>Jennifer Mason (JenniferM@gabar.org)</a:t>
            </a:r>
          </a:p>
          <a:p>
            <a:pPr lvl="1" indent="457200">
              <a:defRPr sz="1700">
                <a:solidFill>
                  <a:srgbClr val="254061"/>
                </a:solidFill>
              </a:defRPr>
            </a:pPr>
          </a:p>
          <a:p>
            <a:pPr>
              <a:defRPr b="1" cap="small" sz="1700">
                <a:solidFill>
                  <a:srgbClr val="254061"/>
                </a:solidFill>
              </a:defRPr>
            </a:pPr>
            <a:r>
              <a:t>E-News</a:t>
            </a:r>
            <a:r>
              <a:rPr cap="none"/>
              <a:t> (monthly)</a:t>
            </a:r>
          </a:p>
          <a:p>
            <a:pPr marL="285750" indent="-285750">
              <a:buSzPct val="100000"/>
              <a:buFont typeface="Arial"/>
              <a:buChar char="•"/>
              <a:defRPr b="1" sz="1700">
                <a:solidFill>
                  <a:srgbClr val="254061"/>
                </a:solidFill>
              </a:defRPr>
            </a:pPr>
            <a:r>
              <a:t>Short notes </a:t>
            </a:r>
            <a:r>
              <a:rPr b="0"/>
              <a:t>about events and resources supporting any aspect of attorney health and well-being</a:t>
            </a:r>
          </a:p>
          <a:p>
            <a:pPr marL="285750" indent="-285750">
              <a:buSzPct val="100000"/>
              <a:buFont typeface="Arial"/>
              <a:buChar char="•"/>
              <a:defRPr sz="1700">
                <a:solidFill>
                  <a:srgbClr val="254061"/>
                </a:solidFill>
              </a:defRPr>
            </a:pPr>
            <a:r>
              <a:t>Inquire about publication deadlines and submit to:</a:t>
            </a:r>
          </a:p>
          <a:p>
            <a:pPr lvl="1" indent="457200">
              <a:defRPr sz="1700">
                <a:solidFill>
                  <a:srgbClr val="254061"/>
                </a:solidFill>
              </a:defRPr>
            </a:pPr>
            <a:r>
              <a:t>Amber Rikard (AmberR@gabar.org) and </a:t>
            </a:r>
          </a:p>
          <a:p>
            <a:pPr lvl="1" indent="457200">
              <a:defRPr sz="1700">
                <a:solidFill>
                  <a:srgbClr val="254061"/>
                </a:solidFill>
              </a:defRPr>
            </a:pPr>
            <a:r>
              <a:t>Jennifer Mason (JenniferM@gabar.org)</a:t>
            </a:r>
          </a:p>
        </p:txBody>
      </p:sp>
    </p:spTree>
  </p:cSld>
  <p:clrMapOvr>
    <a:masterClrMapping/>
  </p:clrMapOvr>
  <mc:AlternateContent xmlns:mc="http://schemas.openxmlformats.org/markup-compatibility/2006">
    <mc:Choice xmlns:p14="http://schemas.microsoft.com/office/powerpoint/2010/main" Requires="p14">
      <p:transition spd="slow" advClick="1" p14:dur="1200">
        <p:wipe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146">
                                            <p:bg/>
                                          </p:spTgt>
                                        </p:tgtEl>
                                        <p:attrNameLst>
                                          <p:attrName>style.visibility</p:attrName>
                                        </p:attrNameLst>
                                      </p:cBhvr>
                                      <p:to>
                                        <p:strVal val="visible"/>
                                      </p:to>
                                    </p:set>
                                    <p:anim calcmode="lin" valueType="num">
                                      <p:cBhvr>
                                        <p:cTn id="7" dur="1500" fill="hold"/>
                                        <p:tgtEl>
                                          <p:spTgt spid="146">
                                            <p:bg/>
                                          </p:spTgt>
                                        </p:tgtEl>
                                        <p:attrNameLst>
                                          <p:attrName>ppt_w</p:attrName>
                                        </p:attrNameLst>
                                      </p:cBhvr>
                                      <p:tavLst>
                                        <p:tav tm="0">
                                          <p:val>
                                            <p:fltVal val="0"/>
                                          </p:val>
                                        </p:tav>
                                        <p:tav tm="100000">
                                          <p:val>
                                            <p:strVal val="#ppt_w"/>
                                          </p:val>
                                        </p:tav>
                                      </p:tavLst>
                                    </p:anim>
                                    <p:anim calcmode="lin" valueType="num">
                                      <p:cBhvr>
                                        <p:cTn id="8" dur="1500" fill="hold"/>
                                        <p:tgtEl>
                                          <p:spTgt spid="146">
                                            <p:bg/>
                                          </p:spTgt>
                                        </p:tgtEl>
                                        <p:attrNameLst>
                                          <p:attrName>ppt_h</p:attrName>
                                        </p:attrNameLst>
                                      </p:cBhvr>
                                      <p:tavLst>
                                        <p:tav tm="0">
                                          <p:val>
                                            <p:fltVal val="0"/>
                                          </p:val>
                                        </p:tav>
                                        <p:tav tm="100000">
                                          <p:val>
                                            <p:strVal val="#ppt_h"/>
                                          </p:val>
                                        </p:tav>
                                      </p:tavLst>
                                    </p:anim>
                                  </p:childTnLst>
                                </p:cTn>
                              </p:par>
                              <p:par>
                                <p:cTn id="9" presetClass="entr" nodeType="withEffect" presetSubtype="16" presetID="23" grpId="1" fill="hold">
                                  <p:stCondLst>
                                    <p:cond delay="0"/>
                                  </p:stCondLst>
                                  <p:iterate type="el" backwards="0">
                                    <p:tmAbs val="0"/>
                                  </p:iterate>
                                  <p:childTnLst>
                                    <p:set>
                                      <p:cBhvr>
                                        <p:cTn id="10" fill="hold"/>
                                        <p:tgtEl>
                                          <p:spTgt spid="146">
                                            <p:txEl>
                                              <p:pRg st="0" end="0"/>
                                            </p:txEl>
                                          </p:spTgt>
                                        </p:tgtEl>
                                        <p:attrNameLst>
                                          <p:attrName>style.visibility</p:attrName>
                                        </p:attrNameLst>
                                      </p:cBhvr>
                                      <p:to>
                                        <p:strVal val="visible"/>
                                      </p:to>
                                    </p:set>
                                    <p:anim calcmode="lin" valueType="num">
                                      <p:cBhvr>
                                        <p:cTn id="11" dur="1500" fill="hold"/>
                                        <p:tgtEl>
                                          <p:spTgt spid="146">
                                            <p:txEl>
                                              <p:pRg st="0" end="0"/>
                                            </p:txEl>
                                          </p:spTgt>
                                        </p:tgtEl>
                                        <p:attrNameLst>
                                          <p:attrName>ppt_w</p:attrName>
                                        </p:attrNameLst>
                                      </p:cBhvr>
                                      <p:tavLst>
                                        <p:tav tm="0">
                                          <p:val>
                                            <p:fltVal val="0"/>
                                          </p:val>
                                        </p:tav>
                                        <p:tav tm="100000">
                                          <p:val>
                                            <p:strVal val="#ppt_w"/>
                                          </p:val>
                                        </p:tav>
                                      </p:tavLst>
                                    </p:anim>
                                    <p:anim calcmode="lin" valueType="num">
                                      <p:cBhvr>
                                        <p:cTn id="12" dur="1500" fill="hold"/>
                                        <p:tgtEl>
                                          <p:spTgt spid="146">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Class="entr" nodeType="afterEffect" presetSubtype="16" presetID="23" grpId="1" fill="hold">
                                  <p:stCondLst>
                                    <p:cond delay="0"/>
                                  </p:stCondLst>
                                  <p:iterate type="el" backwards="0">
                                    <p:tmAbs val="0"/>
                                  </p:iterate>
                                  <p:childTnLst>
                                    <p:set>
                                      <p:cBhvr>
                                        <p:cTn id="15" fill="hold"/>
                                        <p:tgtEl>
                                          <p:spTgt spid="146">
                                            <p:txEl>
                                              <p:pRg st="1" end="1"/>
                                            </p:txEl>
                                          </p:spTgt>
                                        </p:tgtEl>
                                        <p:attrNameLst>
                                          <p:attrName>style.visibility</p:attrName>
                                        </p:attrNameLst>
                                      </p:cBhvr>
                                      <p:to>
                                        <p:strVal val="visible"/>
                                      </p:to>
                                    </p:set>
                                    <p:anim calcmode="lin" valueType="num">
                                      <p:cBhvr>
                                        <p:cTn id="16" dur="1500" fill="hold"/>
                                        <p:tgtEl>
                                          <p:spTgt spid="146">
                                            <p:txEl>
                                              <p:pRg st="1" end="1"/>
                                            </p:txEl>
                                          </p:spTgt>
                                        </p:tgtEl>
                                        <p:attrNameLst>
                                          <p:attrName>ppt_w</p:attrName>
                                        </p:attrNameLst>
                                      </p:cBhvr>
                                      <p:tavLst>
                                        <p:tav tm="0">
                                          <p:val>
                                            <p:fltVal val="0"/>
                                          </p:val>
                                        </p:tav>
                                        <p:tav tm="100000">
                                          <p:val>
                                            <p:strVal val="#ppt_w"/>
                                          </p:val>
                                        </p:tav>
                                      </p:tavLst>
                                    </p:anim>
                                    <p:anim calcmode="lin" valueType="num">
                                      <p:cBhvr>
                                        <p:cTn id="17" dur="1500" fill="hold"/>
                                        <p:tgtEl>
                                          <p:spTgt spid="14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16" presetID="23" grpId="1" fill="hold">
                                  <p:stCondLst>
                                    <p:cond delay="0"/>
                                  </p:stCondLst>
                                  <p:iterate type="el" backwards="0">
                                    <p:tmAbs val="0"/>
                                  </p:iterate>
                                  <p:childTnLst>
                                    <p:set>
                                      <p:cBhvr>
                                        <p:cTn id="21" fill="hold"/>
                                        <p:tgtEl>
                                          <p:spTgt spid="146">
                                            <p:txEl>
                                              <p:pRg st="2" end="2"/>
                                            </p:txEl>
                                          </p:spTgt>
                                        </p:tgtEl>
                                        <p:attrNameLst>
                                          <p:attrName>style.visibility</p:attrName>
                                        </p:attrNameLst>
                                      </p:cBhvr>
                                      <p:to>
                                        <p:strVal val="visible"/>
                                      </p:to>
                                    </p:set>
                                    <p:anim calcmode="lin" valueType="num">
                                      <p:cBhvr>
                                        <p:cTn id="22" dur="1500" fill="hold"/>
                                        <p:tgtEl>
                                          <p:spTgt spid="146">
                                            <p:txEl>
                                              <p:pRg st="2" end="2"/>
                                            </p:txEl>
                                          </p:spTgt>
                                        </p:tgtEl>
                                        <p:attrNameLst>
                                          <p:attrName>ppt_w</p:attrName>
                                        </p:attrNameLst>
                                      </p:cBhvr>
                                      <p:tavLst>
                                        <p:tav tm="0">
                                          <p:val>
                                            <p:fltVal val="0"/>
                                          </p:val>
                                        </p:tav>
                                        <p:tav tm="100000">
                                          <p:val>
                                            <p:strVal val="#ppt_w"/>
                                          </p:val>
                                        </p:tav>
                                      </p:tavLst>
                                    </p:anim>
                                    <p:anim calcmode="lin" valueType="num">
                                      <p:cBhvr>
                                        <p:cTn id="23" dur="1500" fill="hold"/>
                                        <p:tgtEl>
                                          <p:spTgt spid="146">
                                            <p:txEl>
                                              <p:pRg st="2" end="2"/>
                                            </p:txEl>
                                          </p:spTgt>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Class="entr" nodeType="afterEffect" presetSubtype="16" presetID="23" grpId="1" fill="hold">
                                  <p:stCondLst>
                                    <p:cond delay="0"/>
                                  </p:stCondLst>
                                  <p:iterate type="el" backwards="0">
                                    <p:tmAbs val="0"/>
                                  </p:iterate>
                                  <p:childTnLst>
                                    <p:set>
                                      <p:cBhvr>
                                        <p:cTn id="26" fill="hold"/>
                                        <p:tgtEl>
                                          <p:spTgt spid="146">
                                            <p:txEl>
                                              <p:pRg st="3" end="3"/>
                                            </p:txEl>
                                          </p:spTgt>
                                        </p:tgtEl>
                                        <p:attrNameLst>
                                          <p:attrName>style.visibility</p:attrName>
                                        </p:attrNameLst>
                                      </p:cBhvr>
                                      <p:to>
                                        <p:strVal val="visible"/>
                                      </p:to>
                                    </p:set>
                                    <p:anim calcmode="lin" valueType="num">
                                      <p:cBhvr>
                                        <p:cTn id="27" dur="1500" fill="hold"/>
                                        <p:tgtEl>
                                          <p:spTgt spid="146">
                                            <p:txEl>
                                              <p:pRg st="3" end="3"/>
                                            </p:txEl>
                                          </p:spTgt>
                                        </p:tgtEl>
                                        <p:attrNameLst>
                                          <p:attrName>ppt_w</p:attrName>
                                        </p:attrNameLst>
                                      </p:cBhvr>
                                      <p:tavLst>
                                        <p:tav tm="0">
                                          <p:val>
                                            <p:fltVal val="0"/>
                                          </p:val>
                                        </p:tav>
                                        <p:tav tm="100000">
                                          <p:val>
                                            <p:strVal val="#ppt_w"/>
                                          </p:val>
                                        </p:tav>
                                      </p:tavLst>
                                    </p:anim>
                                    <p:anim calcmode="lin" valueType="num">
                                      <p:cBhvr>
                                        <p:cTn id="28" dur="1500" fill="hold"/>
                                        <p:tgtEl>
                                          <p:spTgt spid="146">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16" presetID="23" grpId="1" fill="hold">
                                  <p:stCondLst>
                                    <p:cond delay="0"/>
                                  </p:stCondLst>
                                  <p:iterate type="el" backwards="0">
                                    <p:tmAbs val="0"/>
                                  </p:iterate>
                                  <p:childTnLst>
                                    <p:set>
                                      <p:cBhvr>
                                        <p:cTn id="32" fill="hold"/>
                                        <p:tgtEl>
                                          <p:spTgt spid="146">
                                            <p:txEl>
                                              <p:pRg st="4" end="4"/>
                                            </p:txEl>
                                          </p:spTgt>
                                        </p:tgtEl>
                                        <p:attrNameLst>
                                          <p:attrName>style.visibility</p:attrName>
                                        </p:attrNameLst>
                                      </p:cBhvr>
                                      <p:to>
                                        <p:strVal val="visible"/>
                                      </p:to>
                                    </p:set>
                                    <p:anim calcmode="lin" valueType="num">
                                      <p:cBhvr>
                                        <p:cTn id="33" dur="1500" fill="hold"/>
                                        <p:tgtEl>
                                          <p:spTgt spid="146">
                                            <p:txEl>
                                              <p:pRg st="4" end="4"/>
                                            </p:txEl>
                                          </p:spTgt>
                                        </p:tgtEl>
                                        <p:attrNameLst>
                                          <p:attrName>ppt_w</p:attrName>
                                        </p:attrNameLst>
                                      </p:cBhvr>
                                      <p:tavLst>
                                        <p:tav tm="0">
                                          <p:val>
                                            <p:fltVal val="0"/>
                                          </p:val>
                                        </p:tav>
                                        <p:tav tm="100000">
                                          <p:val>
                                            <p:strVal val="#ppt_w"/>
                                          </p:val>
                                        </p:tav>
                                      </p:tavLst>
                                    </p:anim>
                                    <p:anim calcmode="lin" valueType="num">
                                      <p:cBhvr>
                                        <p:cTn id="34" dur="1500" fill="hold"/>
                                        <p:tgtEl>
                                          <p:spTgt spid="146">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16" presetID="23" grpId="1" fill="hold">
                                  <p:stCondLst>
                                    <p:cond delay="0"/>
                                  </p:stCondLst>
                                  <p:iterate type="el" backwards="0">
                                    <p:tmAbs val="0"/>
                                  </p:iterate>
                                  <p:childTnLst>
                                    <p:set>
                                      <p:cBhvr>
                                        <p:cTn id="38" fill="hold"/>
                                        <p:tgtEl>
                                          <p:spTgt spid="146">
                                            <p:txEl>
                                              <p:pRg st="5" end="5"/>
                                            </p:txEl>
                                          </p:spTgt>
                                        </p:tgtEl>
                                        <p:attrNameLst>
                                          <p:attrName>style.visibility</p:attrName>
                                        </p:attrNameLst>
                                      </p:cBhvr>
                                      <p:to>
                                        <p:strVal val="visible"/>
                                      </p:to>
                                    </p:set>
                                    <p:anim calcmode="lin" valueType="num">
                                      <p:cBhvr>
                                        <p:cTn id="39" dur="1500" fill="hold"/>
                                        <p:tgtEl>
                                          <p:spTgt spid="146">
                                            <p:txEl>
                                              <p:pRg st="5" end="5"/>
                                            </p:txEl>
                                          </p:spTgt>
                                        </p:tgtEl>
                                        <p:attrNameLst>
                                          <p:attrName>ppt_w</p:attrName>
                                        </p:attrNameLst>
                                      </p:cBhvr>
                                      <p:tavLst>
                                        <p:tav tm="0">
                                          <p:val>
                                            <p:fltVal val="0"/>
                                          </p:val>
                                        </p:tav>
                                        <p:tav tm="100000">
                                          <p:val>
                                            <p:strVal val="#ppt_w"/>
                                          </p:val>
                                        </p:tav>
                                      </p:tavLst>
                                    </p:anim>
                                    <p:anim calcmode="lin" valueType="num">
                                      <p:cBhvr>
                                        <p:cTn id="40" dur="1500" fill="hold"/>
                                        <p:tgtEl>
                                          <p:spTgt spid="146">
                                            <p:txEl>
                                              <p:pRg st="5" end="5"/>
                                            </p:txEl>
                                          </p:spTgt>
                                        </p:tgtEl>
                                        <p:attrNameLst>
                                          <p:attrName>ppt_h</p:attrName>
                                        </p:attrNameLst>
                                      </p:cBhvr>
                                      <p:tavLst>
                                        <p:tav tm="0">
                                          <p:val>
                                            <p:fltVal val="0"/>
                                          </p:val>
                                        </p:tav>
                                        <p:tav tm="100000">
                                          <p:val>
                                            <p:strVal val="#ppt_h"/>
                                          </p:val>
                                        </p:tav>
                                      </p:tavLst>
                                    </p:anim>
                                  </p:childTnLst>
                                </p:cTn>
                              </p:par>
                            </p:childTnLst>
                          </p:cTn>
                        </p:par>
                        <p:par>
                          <p:cTn id="41" fill="hold">
                            <p:stCondLst>
                              <p:cond delay="1500"/>
                            </p:stCondLst>
                            <p:childTnLst>
                              <p:par>
                                <p:cTn id="42" presetClass="entr" nodeType="afterEffect" presetSubtype="16" presetID="23" grpId="1" fill="hold">
                                  <p:stCondLst>
                                    <p:cond delay="0"/>
                                  </p:stCondLst>
                                  <p:iterate type="el" backwards="0">
                                    <p:tmAbs val="0"/>
                                  </p:iterate>
                                  <p:childTnLst>
                                    <p:set>
                                      <p:cBhvr>
                                        <p:cTn id="43" fill="hold"/>
                                        <p:tgtEl>
                                          <p:spTgt spid="146">
                                            <p:txEl>
                                              <p:pRg st="6" end="6"/>
                                            </p:txEl>
                                          </p:spTgt>
                                        </p:tgtEl>
                                        <p:attrNameLst>
                                          <p:attrName>style.visibility</p:attrName>
                                        </p:attrNameLst>
                                      </p:cBhvr>
                                      <p:to>
                                        <p:strVal val="visible"/>
                                      </p:to>
                                    </p:set>
                                    <p:anim calcmode="lin" valueType="num">
                                      <p:cBhvr>
                                        <p:cTn id="44" dur="1500" fill="hold"/>
                                        <p:tgtEl>
                                          <p:spTgt spid="146">
                                            <p:txEl>
                                              <p:pRg st="6" end="6"/>
                                            </p:txEl>
                                          </p:spTgt>
                                        </p:tgtEl>
                                        <p:attrNameLst>
                                          <p:attrName>ppt_w</p:attrName>
                                        </p:attrNameLst>
                                      </p:cBhvr>
                                      <p:tavLst>
                                        <p:tav tm="0">
                                          <p:val>
                                            <p:fltVal val="0"/>
                                          </p:val>
                                        </p:tav>
                                        <p:tav tm="100000">
                                          <p:val>
                                            <p:strVal val="#ppt_w"/>
                                          </p:val>
                                        </p:tav>
                                      </p:tavLst>
                                    </p:anim>
                                    <p:anim calcmode="lin" valueType="num">
                                      <p:cBhvr>
                                        <p:cTn id="45" dur="1500" fill="hold"/>
                                        <p:tgtEl>
                                          <p:spTgt spid="146">
                                            <p:txEl>
                                              <p:pRg st="6" end="6"/>
                                            </p:txEl>
                                          </p:spTgt>
                                        </p:tgtEl>
                                        <p:attrNameLst>
                                          <p:attrName>ppt_h</p:attrName>
                                        </p:attrNameLst>
                                      </p:cBhvr>
                                      <p:tavLst>
                                        <p:tav tm="0">
                                          <p:val>
                                            <p:fltVal val="0"/>
                                          </p:val>
                                        </p:tav>
                                        <p:tav tm="100000">
                                          <p:val>
                                            <p:strVal val="#ppt_h"/>
                                          </p:val>
                                        </p:tav>
                                      </p:tavLst>
                                    </p:anim>
                                  </p:childTnLst>
                                </p:cTn>
                              </p:par>
                            </p:childTnLst>
                          </p:cTn>
                        </p:par>
                        <p:par>
                          <p:cTn id="46" fill="hold">
                            <p:stCondLst>
                              <p:cond delay="3000"/>
                            </p:stCondLst>
                            <p:childTnLst>
                              <p:par>
                                <p:cTn id="47" presetClass="entr" nodeType="afterEffect" presetSubtype="16" presetID="23" grpId="1" fill="hold">
                                  <p:stCondLst>
                                    <p:cond delay="0"/>
                                  </p:stCondLst>
                                  <p:iterate type="el" backwards="0">
                                    <p:tmAbs val="0"/>
                                  </p:iterate>
                                  <p:childTnLst>
                                    <p:set>
                                      <p:cBhvr>
                                        <p:cTn id="48" fill="hold"/>
                                        <p:tgtEl>
                                          <p:spTgt spid="146">
                                            <p:txEl>
                                              <p:pRg st="7" end="7"/>
                                            </p:txEl>
                                          </p:spTgt>
                                        </p:tgtEl>
                                        <p:attrNameLst>
                                          <p:attrName>style.visibility</p:attrName>
                                        </p:attrNameLst>
                                      </p:cBhvr>
                                      <p:to>
                                        <p:strVal val="visible"/>
                                      </p:to>
                                    </p:set>
                                    <p:anim calcmode="lin" valueType="num">
                                      <p:cBhvr>
                                        <p:cTn id="49" dur="1500" fill="hold"/>
                                        <p:tgtEl>
                                          <p:spTgt spid="146">
                                            <p:txEl>
                                              <p:pRg st="7" end="7"/>
                                            </p:txEl>
                                          </p:spTgt>
                                        </p:tgtEl>
                                        <p:attrNameLst>
                                          <p:attrName>ppt_w</p:attrName>
                                        </p:attrNameLst>
                                      </p:cBhvr>
                                      <p:tavLst>
                                        <p:tav tm="0">
                                          <p:val>
                                            <p:fltVal val="0"/>
                                          </p:val>
                                        </p:tav>
                                        <p:tav tm="100000">
                                          <p:val>
                                            <p:strVal val="#ppt_w"/>
                                          </p:val>
                                        </p:tav>
                                      </p:tavLst>
                                    </p:anim>
                                    <p:anim calcmode="lin" valueType="num">
                                      <p:cBhvr>
                                        <p:cTn id="50" dur="1500" fill="hold"/>
                                        <p:tgtEl>
                                          <p:spTgt spid="146">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16" presetID="23" grpId="1" fill="hold">
                                  <p:stCondLst>
                                    <p:cond delay="0"/>
                                  </p:stCondLst>
                                  <p:iterate type="el" backwards="0">
                                    <p:tmAbs val="0"/>
                                  </p:iterate>
                                  <p:childTnLst>
                                    <p:set>
                                      <p:cBhvr>
                                        <p:cTn id="54" fill="hold"/>
                                        <p:tgtEl>
                                          <p:spTgt spid="146">
                                            <p:txEl>
                                              <p:pRg st="8" end="8"/>
                                            </p:txEl>
                                          </p:spTgt>
                                        </p:tgtEl>
                                        <p:attrNameLst>
                                          <p:attrName>style.visibility</p:attrName>
                                        </p:attrNameLst>
                                      </p:cBhvr>
                                      <p:to>
                                        <p:strVal val="visible"/>
                                      </p:to>
                                    </p:set>
                                    <p:anim calcmode="lin" valueType="num">
                                      <p:cBhvr>
                                        <p:cTn id="55" dur="1500" fill="hold"/>
                                        <p:tgtEl>
                                          <p:spTgt spid="146">
                                            <p:txEl>
                                              <p:pRg st="8" end="8"/>
                                            </p:txEl>
                                          </p:spTgt>
                                        </p:tgtEl>
                                        <p:attrNameLst>
                                          <p:attrName>ppt_w</p:attrName>
                                        </p:attrNameLst>
                                      </p:cBhvr>
                                      <p:tavLst>
                                        <p:tav tm="0">
                                          <p:val>
                                            <p:fltVal val="0"/>
                                          </p:val>
                                        </p:tav>
                                        <p:tav tm="100000">
                                          <p:val>
                                            <p:strVal val="#ppt_w"/>
                                          </p:val>
                                        </p:tav>
                                      </p:tavLst>
                                    </p:anim>
                                    <p:anim calcmode="lin" valueType="num">
                                      <p:cBhvr>
                                        <p:cTn id="56" dur="1500" fill="hold"/>
                                        <p:tgtEl>
                                          <p:spTgt spid="146">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Class="entr" nodeType="clickEffect" presetSubtype="16" presetID="23" grpId="1" fill="hold">
                                  <p:stCondLst>
                                    <p:cond delay="0"/>
                                  </p:stCondLst>
                                  <p:iterate type="el" backwards="0">
                                    <p:tmAbs val="0"/>
                                  </p:iterate>
                                  <p:childTnLst>
                                    <p:set>
                                      <p:cBhvr>
                                        <p:cTn id="60" fill="hold"/>
                                        <p:tgtEl>
                                          <p:spTgt spid="146">
                                            <p:txEl>
                                              <p:pRg st="9" end="9"/>
                                            </p:txEl>
                                          </p:spTgt>
                                        </p:tgtEl>
                                        <p:attrNameLst>
                                          <p:attrName>style.visibility</p:attrName>
                                        </p:attrNameLst>
                                      </p:cBhvr>
                                      <p:to>
                                        <p:strVal val="visible"/>
                                      </p:to>
                                    </p:set>
                                    <p:anim calcmode="lin" valueType="num">
                                      <p:cBhvr>
                                        <p:cTn id="61" dur="1500" fill="hold"/>
                                        <p:tgtEl>
                                          <p:spTgt spid="146">
                                            <p:txEl>
                                              <p:pRg st="9" end="9"/>
                                            </p:txEl>
                                          </p:spTgt>
                                        </p:tgtEl>
                                        <p:attrNameLst>
                                          <p:attrName>ppt_w</p:attrName>
                                        </p:attrNameLst>
                                      </p:cBhvr>
                                      <p:tavLst>
                                        <p:tav tm="0">
                                          <p:val>
                                            <p:fltVal val="0"/>
                                          </p:val>
                                        </p:tav>
                                        <p:tav tm="100000">
                                          <p:val>
                                            <p:strVal val="#ppt_w"/>
                                          </p:val>
                                        </p:tav>
                                      </p:tavLst>
                                    </p:anim>
                                    <p:anim calcmode="lin" valueType="num">
                                      <p:cBhvr>
                                        <p:cTn id="62" dur="1500" fill="hold"/>
                                        <p:tgtEl>
                                          <p:spTgt spid="146">
                                            <p:txEl>
                                              <p:pRg st="9" end="9"/>
                                            </p:txEl>
                                          </p:spTgt>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16" presetID="23" grpId="1" fill="hold">
                                  <p:stCondLst>
                                    <p:cond delay="0"/>
                                  </p:stCondLst>
                                  <p:iterate type="el" backwards="0">
                                    <p:tmAbs val="0"/>
                                  </p:iterate>
                                  <p:childTnLst>
                                    <p:set>
                                      <p:cBhvr>
                                        <p:cTn id="66" fill="hold"/>
                                        <p:tgtEl>
                                          <p:spTgt spid="146">
                                            <p:txEl>
                                              <p:pRg st="10" end="10"/>
                                            </p:txEl>
                                          </p:spTgt>
                                        </p:tgtEl>
                                        <p:attrNameLst>
                                          <p:attrName>style.visibility</p:attrName>
                                        </p:attrNameLst>
                                      </p:cBhvr>
                                      <p:to>
                                        <p:strVal val="visible"/>
                                      </p:to>
                                    </p:set>
                                    <p:anim calcmode="lin" valueType="num">
                                      <p:cBhvr>
                                        <p:cTn id="67" dur="1500" fill="hold"/>
                                        <p:tgtEl>
                                          <p:spTgt spid="146">
                                            <p:txEl>
                                              <p:pRg st="10" end="10"/>
                                            </p:txEl>
                                          </p:spTgt>
                                        </p:tgtEl>
                                        <p:attrNameLst>
                                          <p:attrName>ppt_w</p:attrName>
                                        </p:attrNameLst>
                                      </p:cBhvr>
                                      <p:tavLst>
                                        <p:tav tm="0">
                                          <p:val>
                                            <p:fltVal val="0"/>
                                          </p:val>
                                        </p:tav>
                                        <p:tav tm="100000">
                                          <p:val>
                                            <p:strVal val="#ppt_w"/>
                                          </p:val>
                                        </p:tav>
                                      </p:tavLst>
                                    </p:anim>
                                    <p:anim calcmode="lin" valueType="num">
                                      <p:cBhvr>
                                        <p:cTn id="68" dur="1500" fill="hold"/>
                                        <p:tgtEl>
                                          <p:spTgt spid="146">
                                            <p:txEl>
                                              <p:pRg st="10" end="10"/>
                                            </p:txEl>
                                          </p:spTgt>
                                        </p:tgtEl>
                                        <p:attrNameLst>
                                          <p:attrName>ppt_h</p:attrName>
                                        </p:attrNameLst>
                                      </p:cBhvr>
                                      <p:tavLst>
                                        <p:tav tm="0">
                                          <p:val>
                                            <p:fltVal val="0"/>
                                          </p:val>
                                        </p:tav>
                                        <p:tav tm="100000">
                                          <p:val>
                                            <p:strVal val="#ppt_h"/>
                                          </p:val>
                                        </p:tav>
                                      </p:tavLst>
                                    </p:anim>
                                  </p:childTnLst>
                                </p:cTn>
                              </p:par>
                            </p:childTnLst>
                          </p:cTn>
                        </p:par>
                        <p:par>
                          <p:cTn id="69" fill="hold">
                            <p:stCondLst>
                              <p:cond delay="1500"/>
                            </p:stCondLst>
                            <p:childTnLst>
                              <p:par>
                                <p:cTn id="70" presetClass="entr" nodeType="afterEffect" presetSubtype="16" presetID="23" grpId="1" fill="hold">
                                  <p:stCondLst>
                                    <p:cond delay="0"/>
                                  </p:stCondLst>
                                  <p:iterate type="el" backwards="0">
                                    <p:tmAbs val="0"/>
                                  </p:iterate>
                                  <p:childTnLst>
                                    <p:set>
                                      <p:cBhvr>
                                        <p:cTn id="71" fill="hold"/>
                                        <p:tgtEl>
                                          <p:spTgt spid="146">
                                            <p:txEl>
                                              <p:pRg st="11" end="11"/>
                                            </p:txEl>
                                          </p:spTgt>
                                        </p:tgtEl>
                                        <p:attrNameLst>
                                          <p:attrName>style.visibility</p:attrName>
                                        </p:attrNameLst>
                                      </p:cBhvr>
                                      <p:to>
                                        <p:strVal val="visible"/>
                                      </p:to>
                                    </p:set>
                                    <p:anim calcmode="lin" valueType="num">
                                      <p:cBhvr>
                                        <p:cTn id="72" dur="1500" fill="hold"/>
                                        <p:tgtEl>
                                          <p:spTgt spid="146">
                                            <p:txEl>
                                              <p:pRg st="11" end="11"/>
                                            </p:txEl>
                                          </p:spTgt>
                                        </p:tgtEl>
                                        <p:attrNameLst>
                                          <p:attrName>ppt_w</p:attrName>
                                        </p:attrNameLst>
                                      </p:cBhvr>
                                      <p:tavLst>
                                        <p:tav tm="0">
                                          <p:val>
                                            <p:fltVal val="0"/>
                                          </p:val>
                                        </p:tav>
                                        <p:tav tm="100000">
                                          <p:val>
                                            <p:strVal val="#ppt_w"/>
                                          </p:val>
                                        </p:tav>
                                      </p:tavLst>
                                    </p:anim>
                                    <p:anim calcmode="lin" valueType="num">
                                      <p:cBhvr>
                                        <p:cTn id="73" dur="1500" fill="hold"/>
                                        <p:tgtEl>
                                          <p:spTgt spid="146">
                                            <p:txEl>
                                              <p:pRg st="11" end="11"/>
                                            </p:txEl>
                                          </p:spTgt>
                                        </p:tgtEl>
                                        <p:attrNameLst>
                                          <p:attrName>ppt_h</p:attrName>
                                        </p:attrNameLst>
                                      </p:cBhvr>
                                      <p:tavLst>
                                        <p:tav tm="0">
                                          <p:val>
                                            <p:fltVal val="0"/>
                                          </p:val>
                                        </p:tav>
                                        <p:tav tm="100000">
                                          <p:val>
                                            <p:strVal val="#ppt_h"/>
                                          </p:val>
                                        </p:tav>
                                      </p:tavLst>
                                    </p:anim>
                                  </p:childTnLst>
                                </p:cTn>
                              </p:par>
                            </p:childTnLst>
                          </p:cTn>
                        </p:par>
                        <p:par>
                          <p:cTn id="74" fill="hold">
                            <p:stCondLst>
                              <p:cond delay="3000"/>
                            </p:stCondLst>
                            <p:childTnLst>
                              <p:par>
                                <p:cTn id="75" presetClass="entr" nodeType="afterEffect" presetSubtype="16" presetID="23" grpId="1" fill="hold">
                                  <p:stCondLst>
                                    <p:cond delay="0"/>
                                  </p:stCondLst>
                                  <p:iterate type="el" backwards="0">
                                    <p:tmAbs val="0"/>
                                  </p:iterate>
                                  <p:childTnLst>
                                    <p:set>
                                      <p:cBhvr>
                                        <p:cTn id="76" fill="hold"/>
                                        <p:tgtEl>
                                          <p:spTgt spid="146">
                                            <p:txEl>
                                              <p:pRg st="12" end="12"/>
                                            </p:txEl>
                                          </p:spTgt>
                                        </p:tgtEl>
                                        <p:attrNameLst>
                                          <p:attrName>style.visibility</p:attrName>
                                        </p:attrNameLst>
                                      </p:cBhvr>
                                      <p:to>
                                        <p:strVal val="visible"/>
                                      </p:to>
                                    </p:set>
                                    <p:anim calcmode="lin" valueType="num">
                                      <p:cBhvr>
                                        <p:cTn id="77" dur="1500" fill="hold"/>
                                        <p:tgtEl>
                                          <p:spTgt spid="146">
                                            <p:txEl>
                                              <p:pRg st="12" end="12"/>
                                            </p:txEl>
                                          </p:spTgt>
                                        </p:tgtEl>
                                        <p:attrNameLst>
                                          <p:attrName>ppt_w</p:attrName>
                                        </p:attrNameLst>
                                      </p:cBhvr>
                                      <p:tavLst>
                                        <p:tav tm="0">
                                          <p:val>
                                            <p:fltVal val="0"/>
                                          </p:val>
                                        </p:tav>
                                        <p:tav tm="100000">
                                          <p:val>
                                            <p:strVal val="#ppt_w"/>
                                          </p:val>
                                        </p:tav>
                                      </p:tavLst>
                                    </p:anim>
                                    <p:anim calcmode="lin" valueType="num">
                                      <p:cBhvr>
                                        <p:cTn id="78" dur="1500" fill="hold"/>
                                        <p:tgtEl>
                                          <p:spTgt spid="146">
                                            <p:txEl>
                                              <p:pRg st="12" end="1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6"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Title 1"/>
          <p:cNvSpPr txBox="1"/>
          <p:nvPr>
            <p:ph type="title"/>
          </p:nvPr>
        </p:nvSpPr>
        <p:spPr>
          <a:xfrm>
            <a:off x="2514600" y="274638"/>
            <a:ext cx="6172200" cy="1143002"/>
          </a:xfrm>
          <a:prstGeom prst="rect">
            <a:avLst/>
          </a:prstGeom>
        </p:spPr>
        <p:txBody>
          <a:bodyPr/>
          <a:lstStyle>
            <a:lvl1pPr algn="l"/>
          </a:lstStyle>
          <a:p>
            <a:pPr/>
            <a:r>
              <a:t>Follow Us!</a:t>
            </a:r>
          </a:p>
        </p:txBody>
      </p:sp>
      <p:pic>
        <p:nvPicPr>
          <p:cNvPr id="149" name="Picture 5" descr="Picture 5"/>
          <p:cNvPicPr>
            <a:picLocks noChangeAspect="1"/>
          </p:cNvPicPr>
          <p:nvPr/>
        </p:nvPicPr>
        <p:blipFill>
          <a:blip r:embed="rId2">
            <a:extLst/>
          </a:blip>
          <a:stretch>
            <a:fillRect/>
          </a:stretch>
        </p:blipFill>
        <p:spPr>
          <a:xfrm>
            <a:off x="2529256" y="2814072"/>
            <a:ext cx="495435" cy="495436"/>
          </a:xfrm>
          <a:prstGeom prst="rect">
            <a:avLst/>
          </a:prstGeom>
          <a:ln w="12700">
            <a:miter lim="400000"/>
          </a:ln>
        </p:spPr>
      </p:pic>
      <p:pic>
        <p:nvPicPr>
          <p:cNvPr id="150" name="Picture 6" descr="Picture 6"/>
          <p:cNvPicPr>
            <a:picLocks noChangeAspect="1"/>
          </p:cNvPicPr>
          <p:nvPr/>
        </p:nvPicPr>
        <p:blipFill>
          <a:blip r:embed="rId3">
            <a:extLst/>
          </a:blip>
          <a:stretch>
            <a:fillRect/>
          </a:stretch>
        </p:blipFill>
        <p:spPr>
          <a:xfrm>
            <a:off x="2529253" y="3552454"/>
            <a:ext cx="495435" cy="488829"/>
          </a:xfrm>
          <a:prstGeom prst="rect">
            <a:avLst/>
          </a:prstGeom>
          <a:ln w="12700">
            <a:miter lim="400000"/>
          </a:ln>
        </p:spPr>
      </p:pic>
      <p:pic>
        <p:nvPicPr>
          <p:cNvPr id="151" name="Picture 7" descr="Picture 7"/>
          <p:cNvPicPr>
            <a:picLocks noChangeAspect="1"/>
          </p:cNvPicPr>
          <p:nvPr/>
        </p:nvPicPr>
        <p:blipFill>
          <a:blip r:embed="rId4">
            <a:extLst/>
          </a:blip>
          <a:stretch>
            <a:fillRect/>
          </a:stretch>
        </p:blipFill>
        <p:spPr>
          <a:xfrm>
            <a:off x="2529252" y="4289416"/>
            <a:ext cx="495435" cy="491667"/>
          </a:xfrm>
          <a:prstGeom prst="rect">
            <a:avLst/>
          </a:prstGeom>
          <a:ln w="12700">
            <a:miter lim="400000"/>
          </a:ln>
        </p:spPr>
      </p:pic>
      <p:pic>
        <p:nvPicPr>
          <p:cNvPr id="152" name="Picture 8" descr="Picture 8"/>
          <p:cNvPicPr>
            <a:picLocks noChangeAspect="1"/>
          </p:cNvPicPr>
          <p:nvPr/>
        </p:nvPicPr>
        <p:blipFill>
          <a:blip r:embed="rId5">
            <a:extLst/>
          </a:blip>
          <a:stretch>
            <a:fillRect/>
          </a:stretch>
        </p:blipFill>
        <p:spPr>
          <a:xfrm>
            <a:off x="2529252" y="5019307"/>
            <a:ext cx="495435" cy="495435"/>
          </a:xfrm>
          <a:prstGeom prst="rect">
            <a:avLst/>
          </a:prstGeom>
          <a:ln w="12700">
            <a:miter lim="400000"/>
          </a:ln>
        </p:spPr>
      </p:pic>
      <p:pic>
        <p:nvPicPr>
          <p:cNvPr id="153" name="Picture 9" descr="Picture 9"/>
          <p:cNvPicPr>
            <a:picLocks noChangeAspect="1"/>
          </p:cNvPicPr>
          <p:nvPr/>
        </p:nvPicPr>
        <p:blipFill>
          <a:blip r:embed="rId6">
            <a:extLst/>
          </a:blip>
          <a:stretch>
            <a:fillRect/>
          </a:stretch>
        </p:blipFill>
        <p:spPr>
          <a:xfrm>
            <a:off x="2514600" y="2078994"/>
            <a:ext cx="495433" cy="495436"/>
          </a:xfrm>
          <a:prstGeom prst="rect">
            <a:avLst/>
          </a:prstGeom>
          <a:ln w="12700">
            <a:miter lim="400000"/>
          </a:ln>
        </p:spPr>
      </p:pic>
      <p:pic>
        <p:nvPicPr>
          <p:cNvPr id="154" name="Picture 10" descr="Picture 10"/>
          <p:cNvPicPr>
            <a:picLocks noChangeAspect="1"/>
          </p:cNvPicPr>
          <p:nvPr/>
        </p:nvPicPr>
        <p:blipFill>
          <a:blip r:embed="rId7">
            <a:extLst/>
          </a:blip>
          <a:stretch>
            <a:fillRect/>
          </a:stretch>
        </p:blipFill>
        <p:spPr>
          <a:xfrm>
            <a:off x="2537517" y="5752967"/>
            <a:ext cx="490627" cy="495435"/>
          </a:xfrm>
          <a:prstGeom prst="rect">
            <a:avLst/>
          </a:prstGeom>
          <a:ln w="12700">
            <a:miter lim="400000"/>
          </a:ln>
        </p:spPr>
      </p:pic>
      <p:sp>
        <p:nvSpPr>
          <p:cNvPr id="155" name="Rectangle 12"/>
          <p:cNvSpPr txBox="1"/>
          <p:nvPr/>
        </p:nvSpPr>
        <p:spPr>
          <a:xfrm>
            <a:off x="3302463" y="1983189"/>
            <a:ext cx="4480562" cy="624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a:solidFill>
                  <a:srgbClr val="1F497D"/>
                </a:solidFill>
              </a:defRPr>
            </a:pPr>
            <a:r>
              <a:t>www.facebook.com/statebarofgeorgia</a:t>
            </a:r>
          </a:p>
          <a:p>
            <a:pPr>
              <a:defRPr>
                <a:solidFill>
                  <a:srgbClr val="1F497D"/>
                </a:solidFill>
              </a:defRPr>
            </a:pPr>
            <a:r>
              <a:t>www.facebook.com/GeorgiaYLD</a:t>
            </a:r>
          </a:p>
        </p:txBody>
      </p:sp>
      <p:sp>
        <p:nvSpPr>
          <p:cNvPr id="156" name="Rectangle 13"/>
          <p:cNvSpPr txBox="1"/>
          <p:nvPr/>
        </p:nvSpPr>
        <p:spPr>
          <a:xfrm>
            <a:off x="3302463" y="4943858"/>
            <a:ext cx="4480562" cy="624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a:solidFill>
                  <a:srgbClr val="1F497D"/>
                </a:solidFill>
              </a:defRPr>
            </a:pPr>
            <a:r>
              <a:t>www.flickr.com/photos/gabar</a:t>
            </a:r>
          </a:p>
          <a:p>
            <a:pPr>
              <a:defRPr>
                <a:solidFill>
                  <a:srgbClr val="1F497D"/>
                </a:solidFill>
              </a:defRPr>
            </a:pPr>
            <a:r>
              <a:t>www.flickr.com/photos/yld</a:t>
            </a:r>
          </a:p>
        </p:txBody>
      </p:sp>
      <p:sp>
        <p:nvSpPr>
          <p:cNvPr id="157" name="Rectangle 14"/>
          <p:cNvSpPr txBox="1"/>
          <p:nvPr/>
        </p:nvSpPr>
        <p:spPr>
          <a:xfrm>
            <a:off x="3302463" y="4212083"/>
            <a:ext cx="4480562" cy="624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a:solidFill>
                  <a:srgbClr val="1F497D"/>
                </a:solidFill>
              </a:defRPr>
            </a:pPr>
            <a:r>
              <a:t>twitter.com/StateBarofGA</a:t>
            </a:r>
          </a:p>
          <a:p>
            <a:pPr>
              <a:defRPr>
                <a:solidFill>
                  <a:srgbClr val="1F497D"/>
                </a:solidFill>
              </a:defRPr>
            </a:pPr>
            <a:r>
              <a:t>twitter.com/georgiaYLD</a:t>
            </a:r>
          </a:p>
        </p:txBody>
      </p:sp>
      <p:sp>
        <p:nvSpPr>
          <p:cNvPr id="158" name="Rectangle 15"/>
          <p:cNvSpPr txBox="1"/>
          <p:nvPr/>
        </p:nvSpPr>
        <p:spPr>
          <a:xfrm>
            <a:off x="3302463" y="5816018"/>
            <a:ext cx="5142916" cy="3581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a:solidFill>
                  <a:srgbClr val="1F497D"/>
                </a:solidFill>
              </a:defRPr>
            </a:lvl1pPr>
          </a:lstStyle>
          <a:p>
            <a:pPr/>
            <a:r>
              <a:t>www.youtube.com/user/StateBarofGeorgia</a:t>
            </a:r>
          </a:p>
        </p:txBody>
      </p:sp>
      <p:sp>
        <p:nvSpPr>
          <p:cNvPr id="159" name="Rectangle 16"/>
          <p:cNvSpPr txBox="1"/>
          <p:nvPr/>
        </p:nvSpPr>
        <p:spPr>
          <a:xfrm>
            <a:off x="3302463" y="3622662"/>
            <a:ext cx="3748567" cy="3581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solidFill>
                  <a:srgbClr val="1F497D"/>
                </a:solidFill>
              </a:defRPr>
            </a:lvl1pPr>
          </a:lstStyle>
          <a:p>
            <a:pPr/>
            <a:r>
              <a:t>www.linkedin.com/company/77782</a:t>
            </a:r>
          </a:p>
        </p:txBody>
      </p:sp>
      <p:sp>
        <p:nvSpPr>
          <p:cNvPr id="160" name="Rectangle 17"/>
          <p:cNvSpPr txBox="1"/>
          <p:nvPr/>
        </p:nvSpPr>
        <p:spPr>
          <a:xfrm>
            <a:off x="3302463" y="2756242"/>
            <a:ext cx="4480562" cy="624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a:solidFill>
                  <a:srgbClr val="1F497D"/>
                </a:solidFill>
              </a:defRPr>
            </a:pPr>
            <a:r>
              <a:t>@StateBarofGA</a:t>
            </a:r>
          </a:p>
          <a:p>
            <a:pPr>
              <a:defRPr>
                <a:solidFill>
                  <a:srgbClr val="1F497D"/>
                </a:solidFill>
              </a:defRPr>
            </a:pPr>
            <a:r>
              <a:t>@georgiaYLD</a:t>
            </a:r>
          </a:p>
        </p:txBody>
      </p:sp>
      <p:sp>
        <p:nvSpPr>
          <p:cNvPr id="161" name="Title 1"/>
          <p:cNvSpPr txBox="1"/>
          <p:nvPr/>
        </p:nvSpPr>
        <p:spPr>
          <a:xfrm>
            <a:off x="2560318" y="1118917"/>
            <a:ext cx="5222707" cy="62801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defTabSz="832103">
              <a:lnSpc>
                <a:spcPct val="80000"/>
              </a:lnSpc>
              <a:defRPr sz="3600">
                <a:solidFill>
                  <a:schemeClr val="accent1"/>
                </a:solidFill>
              </a:defRPr>
            </a:lvl1pPr>
          </a:lstStyle>
          <a:p>
            <a:pPr/>
            <a:r>
              <a:t>#lawyerslivingwell</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3" name="9F54AC4B-DDAA-4210-9C36-CA01C93DF0AC.jpeg" descr="9F54AC4B-DDAA-4210-9C36-CA01C93DF0AC.jpeg"/>
          <p:cNvPicPr>
            <a:picLocks noChangeAspect="1"/>
          </p:cNvPicPr>
          <p:nvPr/>
        </p:nvPicPr>
        <p:blipFill>
          <a:blip r:embed="rId2">
            <a:extLst/>
          </a:blip>
          <a:srcRect l="0" t="0" r="16476" b="0"/>
          <a:stretch>
            <a:fillRect/>
          </a:stretch>
        </p:blipFill>
        <p:spPr>
          <a:xfrm>
            <a:off x="2362200" y="700984"/>
            <a:ext cx="6130946" cy="535631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14:flip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Rectangle 5"/>
          <p:cNvSpPr txBox="1"/>
          <p:nvPr/>
        </p:nvSpPr>
        <p:spPr>
          <a:xfrm>
            <a:off x="2148239" y="238761"/>
            <a:ext cx="6762082" cy="878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z="2700">
                <a:solidFill>
                  <a:srgbClr val="254061"/>
                </a:solidFill>
              </a:defRPr>
            </a:pPr>
            <a:r>
              <a:t>Attorney Wellness Contacts 2019</a:t>
            </a:r>
          </a:p>
          <a:p>
            <a:pPr algn="ctr">
              <a:defRPr cap="small" sz="2700">
                <a:solidFill>
                  <a:srgbClr val="254061"/>
                </a:solidFill>
              </a:defRPr>
            </a:pPr>
            <a:r>
              <a:t>connect with us to ask questions and join</a:t>
            </a:r>
          </a:p>
        </p:txBody>
      </p:sp>
      <p:graphicFrame>
        <p:nvGraphicFramePr>
          <p:cNvPr id="166" name="Table 1"/>
          <p:cNvGraphicFramePr/>
          <p:nvPr/>
        </p:nvGraphicFramePr>
        <p:xfrm>
          <a:off x="2151728" y="1162521"/>
          <a:ext cx="6778912" cy="5543081"/>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702829"/>
                <a:gridCol w="2384755"/>
                <a:gridCol w="2691327"/>
              </a:tblGrid>
              <a:tr h="400128">
                <a:tc>
                  <a:txBody>
                    <a:bodyPr/>
                    <a:lstStyle/>
                    <a:p>
                      <a:pPr algn="l">
                        <a:defRPr b="0" sz="1800">
                          <a:solidFill>
                            <a:srgbClr val="000000"/>
                          </a:solidFill>
                        </a:defRPr>
                      </a:pPr>
                      <a:r>
                        <a:rPr b="1">
                          <a:solidFill>
                            <a:srgbClr val="FFFFFF"/>
                          </a:solidFill>
                        </a:rPr>
                        <a:t>Name</a:t>
                      </a:r>
                    </a:p>
                  </a:txBody>
                  <a:tcPr marL="45720" marR="45720" marT="45720" marB="45720" anchor="t" anchorCtr="0" horzOverflow="overflow"/>
                </a:tc>
                <a:tc>
                  <a:txBody>
                    <a:bodyPr/>
                    <a:lstStyle/>
                    <a:p>
                      <a:pPr algn="l">
                        <a:defRPr b="0" sz="1800">
                          <a:solidFill>
                            <a:srgbClr val="000000"/>
                          </a:solidFill>
                        </a:defRPr>
                      </a:pPr>
                      <a:r>
                        <a:rPr b="1">
                          <a:solidFill>
                            <a:srgbClr val="FFFFFF"/>
                          </a:solidFill>
                        </a:rPr>
                        <a:t>Position</a:t>
                      </a:r>
                    </a:p>
                  </a:txBody>
                  <a:tcPr marL="45720" marR="45720" marT="45720" marB="45720" anchor="t" anchorCtr="0" horzOverflow="overflow"/>
                </a:tc>
                <a:tc>
                  <a:txBody>
                    <a:bodyPr/>
                    <a:lstStyle/>
                    <a:p>
                      <a:pPr algn="l">
                        <a:defRPr b="0" sz="1800">
                          <a:solidFill>
                            <a:srgbClr val="000000"/>
                          </a:solidFill>
                        </a:defRPr>
                      </a:pPr>
                      <a:r>
                        <a:rPr b="1">
                          <a:solidFill>
                            <a:srgbClr val="FFFFFF"/>
                          </a:solidFill>
                        </a:rPr>
                        <a:t>Contact Information</a:t>
                      </a:r>
                    </a:p>
                  </a:txBody>
                  <a:tcPr marL="45720" marR="45720" marT="45720" marB="45720" anchor="t" anchorCtr="0" horzOverflow="overflow"/>
                </a:tc>
              </a:tr>
              <a:tr h="571439">
                <a:tc>
                  <a:txBody>
                    <a:bodyPr/>
                    <a:lstStyle/>
                    <a:p>
                      <a:pPr algn="l">
                        <a:defRPr sz="1800"/>
                      </a:pPr>
                      <a:r>
                        <a:rPr b="1" sz="1500"/>
                        <a:t>Javoyne Hicks</a:t>
                      </a:r>
                    </a:p>
                  </a:txBody>
                  <a:tcPr marL="45720" marR="45720" marT="45720" marB="45720" anchor="t" anchorCtr="0" horzOverflow="overflow"/>
                </a:tc>
                <a:tc>
                  <a:txBody>
                    <a:bodyPr/>
                    <a:lstStyle/>
                    <a:p>
                      <a:pPr algn="l">
                        <a:defRPr sz="1800"/>
                      </a:pPr>
                      <a:r>
                        <a:rPr sz="1500"/>
                        <a:t>Chair, Attorney Wellness Committee</a:t>
                      </a:r>
                    </a:p>
                  </a:txBody>
                  <a:tcPr marL="45720" marR="45720" marT="45720" marB="45720" anchor="t" anchorCtr="0" horzOverflow="overflow"/>
                </a:tc>
                <a:tc>
                  <a:txBody>
                    <a:bodyPr/>
                    <a:lstStyle/>
                    <a:p>
                      <a:pPr algn="l">
                        <a:defRPr sz="1500"/>
                      </a:pPr>
                      <a:r>
                        <a:t>rjavoynehicks@gmail.com</a:t>
                      </a:r>
                    </a:p>
                  </a:txBody>
                  <a:tcPr marL="45720" marR="45720" marT="45720" marB="45720" anchor="t" anchorCtr="0" horzOverflow="overflow"/>
                </a:tc>
              </a:tr>
              <a:tr h="571439">
                <a:tc>
                  <a:txBody>
                    <a:bodyPr/>
                    <a:lstStyle/>
                    <a:p>
                      <a:pPr algn="l">
                        <a:defRPr sz="1800"/>
                      </a:pPr>
                      <a:r>
                        <a:rPr b="1" sz="1500"/>
                        <a:t>Laura Rashidi-Yazd</a:t>
                      </a:r>
                    </a:p>
                  </a:txBody>
                  <a:tcPr marL="45720" marR="45720" marT="45720" marB="45720" anchor="t" anchorCtr="0" horzOverflow="overflow"/>
                </a:tc>
                <a:tc>
                  <a:txBody>
                    <a:bodyPr/>
                    <a:lstStyle/>
                    <a:p>
                      <a:pPr algn="l">
                        <a:defRPr sz="1800"/>
                      </a:pPr>
                      <a:r>
                        <a:rPr sz="1500"/>
                        <a:t>Chair, Media &amp; Print Subcommittee</a:t>
                      </a:r>
                    </a:p>
                  </a:txBody>
                  <a:tcPr marL="45720" marR="45720" marT="45720" marB="45720" anchor="t" anchorCtr="0" horzOverflow="overflow"/>
                </a:tc>
                <a:tc>
                  <a:txBody>
                    <a:bodyPr/>
                    <a:lstStyle/>
                    <a:p>
                      <a:pPr algn="l">
                        <a:defRPr sz="1800"/>
                      </a:pPr>
                      <a:r>
                        <a:rPr sz="1500"/>
                        <a:t>lrashidi-yazd @atlantalegalaid.org</a:t>
                      </a:r>
                    </a:p>
                  </a:txBody>
                  <a:tcPr marL="45720" marR="45720" marT="45720" marB="45720" anchor="t" anchorCtr="0" horzOverflow="overflow"/>
                </a:tc>
              </a:tr>
              <a:tr h="571439">
                <a:tc>
                  <a:txBody>
                    <a:bodyPr/>
                    <a:lstStyle/>
                    <a:p>
                      <a:pPr algn="l">
                        <a:defRPr sz="1800"/>
                      </a:pPr>
                      <a:r>
                        <a:rPr b="1" sz="1500"/>
                        <a:t>Eric Ballinger</a:t>
                      </a:r>
                    </a:p>
                  </a:txBody>
                  <a:tcPr marL="45720" marR="45720" marT="45720" marB="45720" anchor="t" anchorCtr="0" horzOverflow="overflow"/>
                </a:tc>
                <a:tc>
                  <a:txBody>
                    <a:bodyPr/>
                    <a:lstStyle/>
                    <a:p>
                      <a:pPr algn="l">
                        <a:defRPr sz="1800"/>
                      </a:pPr>
                      <a:r>
                        <a:rPr sz="1500"/>
                        <a:t>Chair, Mental Technology Subcommittee</a:t>
                      </a:r>
                    </a:p>
                  </a:txBody>
                  <a:tcPr marL="45720" marR="45720" marT="45720" marB="45720" anchor="t" anchorCtr="0" horzOverflow="overflow"/>
                </a:tc>
                <a:tc>
                  <a:txBody>
                    <a:bodyPr/>
                    <a:lstStyle/>
                    <a:p>
                      <a:pPr algn="l">
                        <a:defRPr sz="1800"/>
                      </a:pPr>
                      <a:r>
                        <a:rPr sz="1500"/>
                        <a:t>eric@ballingerlaw.com</a:t>
                      </a:r>
                    </a:p>
                  </a:txBody>
                  <a:tcPr marL="45720" marR="45720" marT="45720" marB="45720" anchor="t" anchorCtr="0" horzOverflow="overflow"/>
                </a:tc>
              </a:tr>
              <a:tr h="571439">
                <a:tc>
                  <a:txBody>
                    <a:bodyPr/>
                    <a:lstStyle/>
                    <a:p>
                      <a:pPr algn="l">
                        <a:defRPr sz="1800"/>
                      </a:pPr>
                      <a:r>
                        <a:rPr b="1" sz="1500"/>
                        <a:t>Plamen Russev</a:t>
                      </a:r>
                    </a:p>
                  </a:txBody>
                  <a:tcPr marL="45720" marR="45720" marT="45720" marB="45720" anchor="t" anchorCtr="0" horzOverflow="overflow"/>
                </a:tc>
                <a:tc>
                  <a:txBody>
                    <a:bodyPr/>
                    <a:lstStyle/>
                    <a:p>
                      <a:pPr algn="l">
                        <a:defRPr sz="1800"/>
                      </a:pPr>
                      <a:r>
                        <a:rPr sz="1500"/>
                        <a:t>Chair, Mental Well-Being Subcommittee</a:t>
                      </a:r>
                    </a:p>
                  </a:txBody>
                  <a:tcPr marL="45720" marR="45720" marT="45720" marB="45720" anchor="t" anchorCtr="0" horzOverflow="overflow"/>
                </a:tc>
                <a:tc>
                  <a:txBody>
                    <a:bodyPr/>
                    <a:lstStyle/>
                    <a:p>
                      <a:pPr algn="l">
                        <a:defRPr sz="1800"/>
                      </a:pPr>
                      <a:r>
                        <a:rPr sz="1500"/>
                        <a:t>plamenrussev@att.net</a:t>
                      </a:r>
                    </a:p>
                  </a:txBody>
                  <a:tcPr marL="45720" marR="45720" marT="45720" marB="45720" anchor="t" anchorCtr="0" horzOverflow="overflow"/>
                </a:tc>
              </a:tr>
              <a:tr h="571439">
                <a:tc>
                  <a:txBody>
                    <a:bodyPr/>
                    <a:lstStyle/>
                    <a:p>
                      <a:pPr algn="l">
                        <a:defRPr sz="1800"/>
                      </a:pPr>
                      <a:r>
                        <a:rPr b="1" sz="1500"/>
                        <a:t>Nicki Noel Vaughan</a:t>
                      </a:r>
                    </a:p>
                  </a:txBody>
                  <a:tcPr marL="45720" marR="45720" marT="45720" marB="45720" anchor="t" anchorCtr="0" horzOverflow="overflow"/>
                </a:tc>
                <a:tc>
                  <a:txBody>
                    <a:bodyPr/>
                    <a:lstStyle/>
                    <a:p>
                      <a:pPr algn="l">
                        <a:defRPr sz="1800"/>
                      </a:pPr>
                      <a:r>
                        <a:rPr sz="1500"/>
                        <a:t>Chair, Social Well-Being Subcommittee</a:t>
                      </a:r>
                    </a:p>
                  </a:txBody>
                  <a:tcPr marL="45720" marR="45720" marT="45720" marB="45720" anchor="t" anchorCtr="0" horzOverflow="overflow"/>
                </a:tc>
                <a:tc>
                  <a:txBody>
                    <a:bodyPr/>
                    <a:lstStyle/>
                    <a:p>
                      <a:pPr algn="l">
                        <a:defRPr sz="1800"/>
                      </a:pPr>
                      <a:r>
                        <a:rPr sz="1500"/>
                        <a:t>nvaughan@hallcounty.org</a:t>
                      </a:r>
                    </a:p>
                  </a:txBody>
                  <a:tcPr marL="45720" marR="45720" marT="45720" marB="45720" anchor="t" anchorCtr="0" horzOverflow="overflow"/>
                </a:tc>
              </a:tr>
              <a:tr h="571439">
                <a:tc>
                  <a:txBody>
                    <a:bodyPr/>
                    <a:lstStyle/>
                    <a:p>
                      <a:pPr algn="l">
                        <a:defRPr sz="1800"/>
                      </a:pPr>
                      <a:r>
                        <a:rPr b="1" sz="1500"/>
                        <a:t>Paul Knowlton</a:t>
                      </a:r>
                    </a:p>
                  </a:txBody>
                  <a:tcPr marL="45720" marR="45720" marT="45720" marB="45720" anchor="t" anchorCtr="0" horzOverflow="overflow"/>
                </a:tc>
                <a:tc>
                  <a:txBody>
                    <a:bodyPr/>
                    <a:lstStyle/>
                    <a:p>
                      <a:pPr algn="l">
                        <a:defRPr sz="1800"/>
                      </a:pPr>
                      <a:r>
                        <a:rPr sz="1500"/>
                        <a:t>Chair, Wellness CLE Subcommittee</a:t>
                      </a:r>
                    </a:p>
                  </a:txBody>
                  <a:tcPr marL="45720" marR="45720" marT="45720" marB="45720" anchor="t" anchorCtr="0" horzOverflow="overflow"/>
                </a:tc>
                <a:tc>
                  <a:txBody>
                    <a:bodyPr/>
                    <a:lstStyle/>
                    <a:p>
                      <a:pPr algn="l">
                        <a:defRPr sz="1800"/>
                      </a:pPr>
                      <a:r>
                        <a:rPr sz="1500"/>
                        <a:t>paul.e.knowlton@gmail.com</a:t>
                      </a:r>
                    </a:p>
                  </a:txBody>
                  <a:tcPr marL="45720" marR="45720" marT="45720" marB="45720" anchor="t" anchorCtr="0" horzOverflow="overflow"/>
                </a:tc>
              </a:tr>
              <a:tr h="571439">
                <a:tc>
                  <a:txBody>
                    <a:bodyPr/>
                    <a:lstStyle/>
                    <a:p>
                      <a:pPr algn="l">
                        <a:defRPr sz="1800"/>
                      </a:pPr>
                      <a:r>
                        <a:rPr b="1" sz="1500"/>
                        <a:t>Michael Johnson</a:t>
                      </a:r>
                    </a:p>
                  </a:txBody>
                  <a:tcPr marL="45720" marR="45720" marT="45720" marB="45720" anchor="t" anchorCtr="0" horzOverflow="overflow"/>
                </a:tc>
                <a:tc>
                  <a:txBody>
                    <a:bodyPr/>
                    <a:lstStyle/>
                    <a:p>
                      <a:pPr algn="l">
                        <a:defRPr sz="1800"/>
                      </a:pPr>
                      <a:r>
                        <a:rPr sz="1500"/>
                        <a:t>Chair, Physical Well-Being
Subcommittee</a:t>
                      </a:r>
                    </a:p>
                  </a:txBody>
                  <a:tcPr marL="45720" marR="45720" marT="45720" marB="45720" anchor="t" anchorCtr="0" horzOverflow="overflow"/>
                </a:tc>
                <a:tc>
                  <a:txBody>
                    <a:bodyPr/>
                    <a:lstStyle/>
                    <a:p>
                      <a:pPr algn="l">
                        <a:defRPr sz="1800"/>
                      </a:pPr>
                      <a:r>
                        <a:rPr sz="1500"/>
                        <a:t>mjohnson@taylorenglish.com</a:t>
                      </a:r>
                    </a:p>
                  </a:txBody>
                  <a:tcPr marL="45720" marR="45720" marT="45720" marB="45720" anchor="t" anchorCtr="0" horzOverflow="overflow"/>
                </a:tc>
              </a:tr>
            </a:tbl>
          </a:graphicData>
        </a:graphic>
      </p:graphicFrame>
    </p:spTree>
  </p:cSld>
  <p:clrMapOvr>
    <a:masterClrMapping/>
  </p:clrMapOvr>
  <mc:AlternateContent xmlns:mc="http://schemas.openxmlformats.org/markup-compatibility/2006">
    <mc:Choice xmlns:p14="http://schemas.microsoft.com/office/powerpoint/2010/main" Requires="p14">
      <p:transition spd="slow" advClick="1" p14:dur="1200">
        <p:cover dir="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0" name="Picture 3" descr="Picture 3"/>
          <p:cNvPicPr>
            <a:picLocks noChangeAspect="1"/>
          </p:cNvPicPr>
          <p:nvPr/>
        </p:nvPicPr>
        <p:blipFill>
          <a:blip r:embed="rId3">
            <a:extLst/>
          </a:blip>
          <a:stretch>
            <a:fillRect/>
          </a:stretch>
        </p:blipFill>
        <p:spPr>
          <a:xfrm>
            <a:off x="2246007" y="1309549"/>
            <a:ext cx="6288393" cy="3186253"/>
          </a:xfrm>
          <a:prstGeom prst="rect">
            <a:avLst/>
          </a:prstGeom>
          <a:ln w="12700">
            <a:miter lim="400000"/>
          </a:ln>
        </p:spPr>
      </p:pic>
      <p:sp>
        <p:nvSpPr>
          <p:cNvPr id="101" name="Rectangle 5"/>
          <p:cNvSpPr txBox="1"/>
          <p:nvPr/>
        </p:nvSpPr>
        <p:spPr>
          <a:xfrm>
            <a:off x="2444705" y="349495"/>
            <a:ext cx="5928362" cy="4851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700">
                <a:solidFill>
                  <a:srgbClr val="254061"/>
                </a:solidFill>
              </a:defRPr>
            </a:lvl1pPr>
          </a:lstStyle>
          <a:p>
            <a:pPr/>
            <a:r>
              <a:t>www.lawyerslivingwell.org</a:t>
            </a:r>
          </a:p>
        </p:txBody>
      </p:sp>
      <p:sp>
        <p:nvSpPr>
          <p:cNvPr id="102" name="Rectangle 6"/>
          <p:cNvSpPr txBox="1"/>
          <p:nvPr/>
        </p:nvSpPr>
        <p:spPr>
          <a:xfrm>
            <a:off x="2407918" y="4810781"/>
            <a:ext cx="6080764" cy="1488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85750" indent="-285750">
              <a:lnSpc>
                <a:spcPct val="150000"/>
              </a:lnSpc>
              <a:buSzPct val="100000"/>
              <a:buFont typeface="Arial"/>
              <a:buChar char="•"/>
              <a:defRPr sz="1700">
                <a:solidFill>
                  <a:srgbClr val="254061"/>
                </a:solidFill>
              </a:defRPr>
            </a:pPr>
            <a:r>
              <a:t>Articles and resources on </a:t>
            </a:r>
            <a:r>
              <a:rPr b="1"/>
              <a:t>mental, physical and social well-being</a:t>
            </a:r>
          </a:p>
          <a:p>
            <a:pPr marL="285750" indent="-285750">
              <a:lnSpc>
                <a:spcPct val="150000"/>
              </a:lnSpc>
              <a:buSzPct val="100000"/>
              <a:buFont typeface="Arial"/>
              <a:buChar char="•"/>
              <a:defRPr sz="1700">
                <a:solidFill>
                  <a:srgbClr val="254061"/>
                </a:solidFill>
              </a:defRPr>
            </a:pPr>
            <a:r>
              <a:t>Calendar of </a:t>
            </a:r>
            <a:r>
              <a:rPr b="1"/>
              <a:t>wellness CLEs and events</a:t>
            </a:r>
          </a:p>
          <a:p>
            <a:pPr marL="285750" indent="-285750">
              <a:lnSpc>
                <a:spcPct val="150000"/>
              </a:lnSpc>
              <a:buSzPct val="100000"/>
              <a:buFont typeface="Arial"/>
              <a:buChar char="•"/>
              <a:defRPr sz="1700">
                <a:solidFill>
                  <a:srgbClr val="254061"/>
                </a:solidFill>
              </a:defRPr>
            </a:pPr>
            <a:r>
              <a:t>Directory of </a:t>
            </a:r>
            <a:r>
              <a:rPr b="1"/>
              <a:t>wellness providers and special offers</a:t>
            </a:r>
          </a:p>
        </p:txBody>
      </p:sp>
    </p:spTree>
  </p:cSld>
  <p:clrMapOvr>
    <a:masterClrMapping/>
  </p:clrMapOvr>
  <mc:AlternateContent xmlns:mc="http://schemas.openxmlformats.org/markup-compatibility/2006">
    <mc:Choice xmlns:p14="http://schemas.microsoft.com/office/powerpoint/2010/main" Requires="p14">
      <p:transition spd="slow" advClick="1" p14:dur="12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102">
                                            <p:bg/>
                                          </p:spTgt>
                                        </p:tgtEl>
                                        <p:attrNameLst>
                                          <p:attrName>style.visibility</p:attrName>
                                        </p:attrNameLst>
                                      </p:cBhvr>
                                      <p:to>
                                        <p:strVal val="visible"/>
                                      </p:to>
                                    </p:set>
                                    <p:anim calcmode="lin" valueType="num">
                                      <p:cBhvr>
                                        <p:cTn id="7" dur="1000" fill="hold"/>
                                        <p:tgtEl>
                                          <p:spTgt spid="102">
                                            <p:bg/>
                                          </p:spTgt>
                                        </p:tgtEl>
                                        <p:attrNameLst>
                                          <p:attrName>ppt_x</p:attrName>
                                        </p:attrNameLst>
                                      </p:cBhvr>
                                      <p:tavLst>
                                        <p:tav tm="0">
                                          <p:val>
                                            <p:strVal val="1+#ppt_w/2"/>
                                          </p:val>
                                        </p:tav>
                                        <p:tav tm="100000">
                                          <p:val>
                                            <p:strVal val="#ppt_x"/>
                                          </p:val>
                                        </p:tav>
                                      </p:tavLst>
                                    </p:anim>
                                    <p:anim calcmode="lin" valueType="num">
                                      <p:cBhvr>
                                        <p:cTn id="8" dur="1000" fill="hold"/>
                                        <p:tgtEl>
                                          <p:spTgt spid="102">
                                            <p:bg/>
                                          </p:spTgt>
                                        </p:tgtEl>
                                        <p:attrNameLst>
                                          <p:attrName>ppt_y</p:attrName>
                                        </p:attrNameLst>
                                      </p:cBhvr>
                                      <p:tavLst>
                                        <p:tav tm="0">
                                          <p:val>
                                            <p:strVal val="#ppt_y"/>
                                          </p:val>
                                        </p:tav>
                                        <p:tav tm="100000">
                                          <p:val>
                                            <p:strVal val="#ppt_y"/>
                                          </p:val>
                                        </p:tav>
                                      </p:tavLst>
                                    </p:anim>
                                  </p:childTnLst>
                                </p:cTn>
                              </p:par>
                              <p:par>
                                <p:cTn id="9" presetClass="entr" nodeType="withEffect" presetSubtype="2" presetID="2" grpId="1" fill="hold">
                                  <p:stCondLst>
                                    <p:cond delay="0"/>
                                  </p:stCondLst>
                                  <p:iterate type="el" backwards="0">
                                    <p:tmAbs val="0"/>
                                  </p:iterate>
                                  <p:childTnLst>
                                    <p:set>
                                      <p:cBhvr>
                                        <p:cTn id="10" fill="hold"/>
                                        <p:tgtEl>
                                          <p:spTgt spid="102">
                                            <p:txEl>
                                              <p:pRg st="0" end="0"/>
                                            </p:txEl>
                                          </p:spTgt>
                                        </p:tgtEl>
                                        <p:attrNameLst>
                                          <p:attrName>style.visibility</p:attrName>
                                        </p:attrNameLst>
                                      </p:cBhvr>
                                      <p:to>
                                        <p:strVal val="visible"/>
                                      </p:to>
                                    </p:set>
                                    <p:anim calcmode="lin" valueType="num">
                                      <p:cBhvr>
                                        <p:cTn id="11" dur="1000" fill="hold"/>
                                        <p:tgtEl>
                                          <p:spTgt spid="102">
                                            <p:txEl>
                                              <p:pRg st="0" end="0"/>
                                            </p:txEl>
                                          </p:spTgt>
                                        </p:tgtEl>
                                        <p:attrNameLst>
                                          <p:attrName>ppt_x</p:attrName>
                                        </p:attrNameLst>
                                      </p:cBhvr>
                                      <p:tavLst>
                                        <p:tav tm="0">
                                          <p:val>
                                            <p:strVal val="1+#ppt_w/2"/>
                                          </p:val>
                                        </p:tav>
                                        <p:tav tm="100000">
                                          <p:val>
                                            <p:strVal val="#ppt_x"/>
                                          </p:val>
                                        </p:tav>
                                      </p:tavLst>
                                    </p:anim>
                                    <p:anim calcmode="lin" valueType="num">
                                      <p:cBhvr>
                                        <p:cTn id="12" dur="1000" fill="hold"/>
                                        <p:tgtEl>
                                          <p:spTgt spid="102">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Class="entr" nodeType="afterEffect" presetSubtype="2" presetID="2" grpId="1" fill="hold">
                                  <p:stCondLst>
                                    <p:cond delay="0"/>
                                  </p:stCondLst>
                                  <p:iterate type="el" backwards="0">
                                    <p:tmAbs val="0"/>
                                  </p:iterate>
                                  <p:childTnLst>
                                    <p:set>
                                      <p:cBhvr>
                                        <p:cTn id="15" fill="hold"/>
                                        <p:tgtEl>
                                          <p:spTgt spid="102">
                                            <p:txEl>
                                              <p:pRg st="1" end="1"/>
                                            </p:txEl>
                                          </p:spTgt>
                                        </p:tgtEl>
                                        <p:attrNameLst>
                                          <p:attrName>style.visibility</p:attrName>
                                        </p:attrNameLst>
                                      </p:cBhvr>
                                      <p:to>
                                        <p:strVal val="visible"/>
                                      </p:to>
                                    </p:set>
                                    <p:anim calcmode="lin" valueType="num">
                                      <p:cBhvr>
                                        <p:cTn id="16" dur="1000" fill="hold"/>
                                        <p:tgtEl>
                                          <p:spTgt spid="102">
                                            <p:txEl>
                                              <p:pRg st="1" end="1"/>
                                            </p:txEl>
                                          </p:spTgt>
                                        </p:tgtEl>
                                        <p:attrNameLst>
                                          <p:attrName>ppt_x</p:attrName>
                                        </p:attrNameLst>
                                      </p:cBhvr>
                                      <p:tavLst>
                                        <p:tav tm="0">
                                          <p:val>
                                            <p:strVal val="1+#ppt_w/2"/>
                                          </p:val>
                                        </p:tav>
                                        <p:tav tm="100000">
                                          <p:val>
                                            <p:strVal val="#ppt_x"/>
                                          </p:val>
                                        </p:tav>
                                      </p:tavLst>
                                    </p:anim>
                                    <p:anim calcmode="lin" valueType="num">
                                      <p:cBhvr>
                                        <p:cTn id="17" dur="1000" fill="hold"/>
                                        <p:tgtEl>
                                          <p:spTgt spid="10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2" presetID="2" grpId="1" fill="hold">
                                  <p:stCondLst>
                                    <p:cond delay="0"/>
                                  </p:stCondLst>
                                  <p:iterate type="el" backwards="0">
                                    <p:tmAbs val="0"/>
                                  </p:iterate>
                                  <p:childTnLst>
                                    <p:set>
                                      <p:cBhvr>
                                        <p:cTn id="21" fill="hold"/>
                                        <p:tgtEl>
                                          <p:spTgt spid="102">
                                            <p:txEl>
                                              <p:pRg st="2" end="2"/>
                                            </p:txEl>
                                          </p:spTgt>
                                        </p:tgtEl>
                                        <p:attrNameLst>
                                          <p:attrName>style.visibility</p:attrName>
                                        </p:attrNameLst>
                                      </p:cBhvr>
                                      <p:to>
                                        <p:strVal val="visible"/>
                                      </p:to>
                                    </p:set>
                                    <p:anim calcmode="lin" valueType="num">
                                      <p:cBhvr>
                                        <p:cTn id="22" dur="1000" fill="hold"/>
                                        <p:tgtEl>
                                          <p:spTgt spid="102">
                                            <p:txEl>
                                              <p:pRg st="2" end="2"/>
                                            </p:txEl>
                                          </p:spTgt>
                                        </p:tgtEl>
                                        <p:attrNameLst>
                                          <p:attrName>ppt_x</p:attrName>
                                        </p:attrNameLst>
                                      </p:cBhvr>
                                      <p:tavLst>
                                        <p:tav tm="0">
                                          <p:val>
                                            <p:strVal val="1+#ppt_w/2"/>
                                          </p:val>
                                        </p:tav>
                                        <p:tav tm="100000">
                                          <p:val>
                                            <p:strVal val="#ppt_x"/>
                                          </p:val>
                                        </p:tav>
                                      </p:tavLst>
                                    </p:anim>
                                    <p:anim calcmode="lin" valueType="num">
                                      <p:cBhvr>
                                        <p:cTn id="23" dur="1000" fill="hold"/>
                                        <p:tgtEl>
                                          <p:spTgt spid="10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2"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 name="Rectangle 5"/>
          <p:cNvSpPr txBox="1"/>
          <p:nvPr/>
        </p:nvSpPr>
        <p:spPr>
          <a:xfrm>
            <a:off x="2444705" y="228600"/>
            <a:ext cx="5928362" cy="878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z="2700">
                <a:solidFill>
                  <a:srgbClr val="254061"/>
                </a:solidFill>
              </a:defRPr>
            </a:pPr>
            <a:r>
              <a:t>Lawyer Assistance Program (LAP)</a:t>
            </a:r>
          </a:p>
          <a:p>
            <a:pPr algn="ctr">
              <a:defRPr b="1" sz="2700">
                <a:solidFill>
                  <a:srgbClr val="254061"/>
                </a:solidFill>
              </a:defRPr>
            </a:pPr>
            <a:r>
              <a:t>800-327-9631</a:t>
            </a:r>
          </a:p>
        </p:txBody>
      </p:sp>
      <p:sp>
        <p:nvSpPr>
          <p:cNvPr id="107" name="Rectangle 6"/>
          <p:cNvSpPr txBox="1"/>
          <p:nvPr/>
        </p:nvSpPr>
        <p:spPr>
          <a:xfrm>
            <a:off x="2255519" y="5523637"/>
            <a:ext cx="6325692" cy="1361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85750" indent="-285750">
              <a:buSzPct val="100000"/>
              <a:buFont typeface="Arial"/>
              <a:buChar char="•"/>
              <a:defRPr sz="1700">
                <a:solidFill>
                  <a:srgbClr val="254061"/>
                </a:solidFill>
              </a:defRPr>
            </a:pPr>
            <a:r>
              <a:t>Confidential; administered by CorpCare Associates, an EAP provider</a:t>
            </a:r>
          </a:p>
          <a:p>
            <a:pPr marL="285750" indent="-285750">
              <a:buSzPct val="100000"/>
              <a:buFont typeface="Arial"/>
              <a:buChar char="•"/>
              <a:defRPr sz="1700">
                <a:solidFill>
                  <a:srgbClr val="254061"/>
                </a:solidFill>
              </a:defRPr>
            </a:pPr>
            <a:r>
              <a:t>Licensed counselors</a:t>
            </a:r>
          </a:p>
          <a:p>
            <a:pPr marL="285750" indent="-285750">
              <a:buSzPct val="100000"/>
              <a:buFont typeface="Arial"/>
              <a:buChar char="•"/>
              <a:defRPr sz="1700">
                <a:solidFill>
                  <a:srgbClr val="254061"/>
                </a:solidFill>
              </a:defRPr>
            </a:pPr>
            <a:r>
              <a:t>Six prepaid clinical sessions per calendar year</a:t>
            </a:r>
          </a:p>
          <a:p>
            <a:pPr marL="285750" indent="-285750">
              <a:buSzPct val="100000"/>
              <a:buFont typeface="Arial"/>
              <a:buChar char="•"/>
              <a:defRPr sz="1700">
                <a:solidFill>
                  <a:srgbClr val="254061"/>
                </a:solidFill>
              </a:defRPr>
            </a:pPr>
            <a:r>
              <a:t>Funded by annual membership fees</a:t>
            </a:r>
          </a:p>
        </p:txBody>
      </p:sp>
      <p:pic>
        <p:nvPicPr>
          <p:cNvPr id="108" name="Picture 1" descr="Picture 1"/>
          <p:cNvPicPr>
            <a:picLocks noChangeAspect="1"/>
          </p:cNvPicPr>
          <p:nvPr/>
        </p:nvPicPr>
        <p:blipFill>
          <a:blip r:embed="rId3">
            <a:extLst/>
          </a:blip>
          <a:stretch>
            <a:fillRect/>
          </a:stretch>
        </p:blipFill>
        <p:spPr>
          <a:xfrm>
            <a:off x="2209800" y="1103970"/>
            <a:ext cx="6417129" cy="438243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14:switch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107">
                                            <p:bg/>
                                          </p:spTgt>
                                        </p:tgtEl>
                                        <p:attrNameLst>
                                          <p:attrName>style.visibility</p:attrName>
                                        </p:attrNameLst>
                                      </p:cBhvr>
                                      <p:to>
                                        <p:strVal val="visible"/>
                                      </p:to>
                                    </p:set>
                                  </p:childTnLst>
                                </p:cTn>
                              </p:par>
                              <p:par>
                                <p:cTn id="7" presetClass="entr" nodeType="withEffect" presetSubtype="0" presetID="1" grpId="1" fill="hold">
                                  <p:stCondLst>
                                    <p:cond delay="0"/>
                                  </p:stCondLst>
                                  <p:iterate type="lt" backwards="0">
                                    <p:tmAbs val="100"/>
                                  </p:iterate>
                                  <p:childTnLst>
                                    <p:set>
                                      <p:cBhvr>
                                        <p:cTn id="8" fill="hold"/>
                                        <p:tgtEl>
                                          <p:spTgt spid="107">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lt" backwards="0">
                                    <p:tmAbs val="100"/>
                                  </p:iterate>
                                  <p:childTnLst>
                                    <p:set>
                                      <p:cBhvr>
                                        <p:cTn id="11" fill="hold"/>
                                        <p:tgtEl>
                                          <p:spTgt spid="107">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lt" backwards="0">
                                    <p:tmAbs val="100"/>
                                  </p:iterate>
                                  <p:childTnLst>
                                    <p:set>
                                      <p:cBhvr>
                                        <p:cTn id="15" fill="hold"/>
                                        <p:tgtEl>
                                          <p:spTgt spid="107">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1" fill="hold">
                                  <p:stCondLst>
                                    <p:cond delay="0"/>
                                  </p:stCondLst>
                                  <p:iterate type="lt" backwards="0">
                                    <p:tmAbs val="100"/>
                                  </p:iterate>
                                  <p:childTnLst>
                                    <p:set>
                                      <p:cBhvr>
                                        <p:cTn id="19" fill="hold"/>
                                        <p:tgtEl>
                                          <p:spTgt spid="107">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7"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Rectangle 7"/>
          <p:cNvSpPr txBox="1"/>
          <p:nvPr/>
        </p:nvSpPr>
        <p:spPr>
          <a:xfrm>
            <a:off x="2493483" y="188639"/>
            <a:ext cx="6238962" cy="4851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700">
                <a:solidFill>
                  <a:srgbClr val="254061"/>
                </a:solidFill>
              </a:defRPr>
            </a:lvl1pPr>
          </a:lstStyle>
          <a:p>
            <a:pPr/>
            <a:r>
              <a:t>#UseYour6</a:t>
            </a:r>
          </a:p>
        </p:txBody>
      </p:sp>
      <p:pic>
        <p:nvPicPr>
          <p:cNvPr id="113" name="Picture 2" descr="Picture 2"/>
          <p:cNvPicPr>
            <a:picLocks noChangeAspect="1"/>
          </p:cNvPicPr>
          <p:nvPr/>
        </p:nvPicPr>
        <p:blipFill>
          <a:blip r:embed="rId3">
            <a:extLst/>
          </a:blip>
          <a:stretch>
            <a:fillRect/>
          </a:stretch>
        </p:blipFill>
        <p:spPr>
          <a:xfrm>
            <a:off x="2267742" y="696471"/>
            <a:ext cx="6510423" cy="550483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14:ripp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 name="Rectangle 5"/>
          <p:cNvSpPr txBox="1"/>
          <p:nvPr/>
        </p:nvSpPr>
        <p:spPr>
          <a:xfrm>
            <a:off x="2444705" y="228600"/>
            <a:ext cx="5928362" cy="878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z="2700">
                <a:solidFill>
                  <a:srgbClr val="254061"/>
                </a:solidFill>
              </a:defRPr>
            </a:pPr>
            <a:r>
              <a:t>Lawyers Helping Lawyers</a:t>
            </a:r>
          </a:p>
          <a:p>
            <a:pPr algn="ctr">
              <a:defRPr b="1" cap="small" sz="2700">
                <a:solidFill>
                  <a:srgbClr val="254061"/>
                </a:solidFill>
              </a:defRPr>
            </a:pPr>
            <a:r>
              <a:t>peer-to-peer support</a:t>
            </a:r>
          </a:p>
        </p:txBody>
      </p:sp>
      <p:sp>
        <p:nvSpPr>
          <p:cNvPr id="118" name="Rectangle 6"/>
          <p:cNvSpPr txBox="1"/>
          <p:nvPr/>
        </p:nvSpPr>
        <p:spPr>
          <a:xfrm>
            <a:off x="2255519" y="5410200"/>
            <a:ext cx="6325692" cy="1107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85750" indent="-285750">
              <a:buSzPct val="100000"/>
              <a:buFont typeface="Arial"/>
              <a:buChar char="•"/>
              <a:defRPr sz="1700">
                <a:solidFill>
                  <a:srgbClr val="254061"/>
                </a:solidFill>
              </a:defRPr>
            </a:pPr>
            <a:r>
              <a:t>Confidential; peer-to-peer support</a:t>
            </a:r>
          </a:p>
          <a:p>
            <a:pPr marL="285750" indent="-285750">
              <a:buSzPct val="100000"/>
              <a:buFont typeface="Arial"/>
              <a:buChar char="•"/>
              <a:defRPr sz="1700">
                <a:solidFill>
                  <a:srgbClr val="254061"/>
                </a:solidFill>
              </a:defRPr>
            </a:pPr>
            <a:r>
              <a:t>Volunteers are practicing attorneys</a:t>
            </a:r>
          </a:p>
          <a:p>
            <a:pPr marL="285750" indent="-285750">
              <a:buSzPct val="100000"/>
              <a:buFont typeface="Arial"/>
              <a:buChar char="•"/>
              <a:defRPr sz="1700">
                <a:solidFill>
                  <a:srgbClr val="254061"/>
                </a:solidFill>
              </a:defRPr>
            </a:pPr>
            <a:r>
              <a:t>Any State Bar of Georgia member in good standing can volunteer</a:t>
            </a:r>
          </a:p>
        </p:txBody>
      </p:sp>
      <p:pic>
        <p:nvPicPr>
          <p:cNvPr id="119" name="Picture 7" descr="Picture 7"/>
          <p:cNvPicPr>
            <a:picLocks noChangeAspect="1"/>
          </p:cNvPicPr>
          <p:nvPr/>
        </p:nvPicPr>
        <p:blipFill>
          <a:blip r:embed="rId3">
            <a:extLst/>
          </a:blip>
          <a:stretch>
            <a:fillRect/>
          </a:stretch>
        </p:blipFill>
        <p:spPr>
          <a:xfrm>
            <a:off x="2209800" y="1203882"/>
            <a:ext cx="6462478" cy="413011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118">
                                            <p:bg/>
                                          </p:spTgt>
                                        </p:tgtEl>
                                        <p:attrNameLst>
                                          <p:attrName>style.visibility</p:attrName>
                                        </p:attrNameLst>
                                      </p:cBhvr>
                                      <p:to>
                                        <p:strVal val="visible"/>
                                      </p:to>
                                    </p:set>
                                  </p:childTnLst>
                                </p:cTn>
                              </p:par>
                              <p:par>
                                <p:cTn id="7" presetClass="entr" nodeType="withEffect" presetSubtype="0" presetID="1" grpId="1" fill="hold">
                                  <p:stCondLst>
                                    <p:cond delay="0"/>
                                  </p:stCondLst>
                                  <p:iterate type="lt" backwards="0">
                                    <p:tmAbs val="100"/>
                                  </p:iterate>
                                  <p:childTnLst>
                                    <p:set>
                                      <p:cBhvr>
                                        <p:cTn id="8" fill="hold"/>
                                        <p:tgtEl>
                                          <p:spTgt spid="118">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lt" backwards="0">
                                    <p:tmAbs val="100"/>
                                  </p:iterate>
                                  <p:childTnLst>
                                    <p:set>
                                      <p:cBhvr>
                                        <p:cTn id="11" fill="hold"/>
                                        <p:tgtEl>
                                          <p:spTgt spid="118">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lt" backwards="0">
                                    <p:tmAbs val="100"/>
                                  </p:iterate>
                                  <p:childTnLst>
                                    <p:set>
                                      <p:cBhvr>
                                        <p:cTn id="15" fill="hold"/>
                                        <p:tgtEl>
                                          <p:spTgt spid="118">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8"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Rectangle 5"/>
          <p:cNvSpPr txBox="1"/>
          <p:nvPr/>
        </p:nvSpPr>
        <p:spPr>
          <a:xfrm>
            <a:off x="2444705" y="228600"/>
            <a:ext cx="5928362" cy="1196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z="2700">
                <a:solidFill>
                  <a:srgbClr val="254061"/>
                </a:solidFill>
              </a:defRPr>
            </a:pPr>
            <a:r>
              <a:t>SOLACE@gabar.org</a:t>
            </a:r>
          </a:p>
          <a:p>
            <a:pPr algn="ctr">
              <a:defRPr cap="small" sz="2400">
                <a:solidFill>
                  <a:srgbClr val="254061"/>
                </a:solidFill>
              </a:defRPr>
            </a:pPr>
            <a:r>
              <a:t>Support of Lawyers, All Concern Encouraged</a:t>
            </a:r>
          </a:p>
        </p:txBody>
      </p:sp>
      <p:sp>
        <p:nvSpPr>
          <p:cNvPr id="124" name="Rectangle 6"/>
          <p:cNvSpPr txBox="1"/>
          <p:nvPr/>
        </p:nvSpPr>
        <p:spPr>
          <a:xfrm>
            <a:off x="2636518" y="5556647"/>
            <a:ext cx="5394964" cy="853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85750" indent="-285750">
              <a:buSzPct val="100000"/>
              <a:buFont typeface="Arial"/>
              <a:buChar char="•"/>
              <a:defRPr sz="1700">
                <a:solidFill>
                  <a:srgbClr val="254061"/>
                </a:solidFill>
              </a:defRPr>
            </a:pPr>
            <a:r>
              <a:t>Support for judges, lawyers, court personnel, paralegals, legal secretaries and their families</a:t>
            </a:r>
          </a:p>
          <a:p>
            <a:pPr marL="285750" indent="-285750">
              <a:buSzPct val="100000"/>
              <a:buFont typeface="Arial"/>
              <a:buChar char="•"/>
              <a:defRPr sz="1700">
                <a:solidFill>
                  <a:srgbClr val="254061"/>
                </a:solidFill>
              </a:defRPr>
            </a:pPr>
            <a:r>
              <a:t>In catastrophic events, illness, injury or death</a:t>
            </a:r>
          </a:p>
        </p:txBody>
      </p:sp>
      <p:pic>
        <p:nvPicPr>
          <p:cNvPr id="125" name="Picture 4" descr="Picture 4"/>
          <p:cNvPicPr>
            <a:picLocks noChangeAspect="1"/>
          </p:cNvPicPr>
          <p:nvPr/>
        </p:nvPicPr>
        <p:blipFill>
          <a:blip r:embed="rId3">
            <a:extLst/>
          </a:blip>
          <a:stretch>
            <a:fillRect/>
          </a:stretch>
        </p:blipFill>
        <p:spPr>
          <a:xfrm>
            <a:off x="2436801" y="1136718"/>
            <a:ext cx="5869000" cy="442588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24">
                                            <p:bg/>
                                          </p:spTgt>
                                        </p:tgtEl>
                                        <p:attrNameLst>
                                          <p:attrName>style.visibility</p:attrName>
                                        </p:attrNameLst>
                                      </p:cBhvr>
                                      <p:to>
                                        <p:strVal val="visible"/>
                                      </p:to>
                                    </p:set>
                                    <p:animEffect filter="dissolve" transition="in">
                                      <p:cBhvr>
                                        <p:cTn id="7" dur="1000"/>
                                        <p:tgtEl>
                                          <p:spTgt spid="124">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24">
                                            <p:txEl>
                                              <p:pRg st="0" end="0"/>
                                            </p:txEl>
                                          </p:spTgt>
                                        </p:tgtEl>
                                        <p:attrNameLst>
                                          <p:attrName>style.visibility</p:attrName>
                                        </p:attrNameLst>
                                      </p:cBhvr>
                                      <p:to>
                                        <p:strVal val="visible"/>
                                      </p:to>
                                    </p:set>
                                    <p:animEffect filter="dissolve" transition="in">
                                      <p:cBhvr>
                                        <p:cTn id="10" dur="1000"/>
                                        <p:tgtEl>
                                          <p:spTgt spid="124">
                                            <p:txEl>
                                              <p:pRg st="0" end="0"/>
                                            </p:txEl>
                                          </p:spTgt>
                                        </p:tgtEl>
                                      </p:cBhvr>
                                    </p:animEffect>
                                  </p:childTnLst>
                                </p:cTn>
                              </p:par>
                            </p:childTnLst>
                          </p:cTn>
                        </p:par>
                        <p:par>
                          <p:cTn id="11" fill="hold">
                            <p:stCondLst>
                              <p:cond delay="1000"/>
                            </p:stCondLst>
                            <p:childTnLst>
                              <p:par>
                                <p:cTn id="12" presetClass="entr" nodeType="afterEffect" presetID="9" grpId="1" fill="hold">
                                  <p:stCondLst>
                                    <p:cond delay="0"/>
                                  </p:stCondLst>
                                  <p:iterate type="el" backwards="0">
                                    <p:tmAbs val="0"/>
                                  </p:iterate>
                                  <p:childTnLst>
                                    <p:set>
                                      <p:cBhvr>
                                        <p:cTn id="13" fill="hold"/>
                                        <p:tgtEl>
                                          <p:spTgt spid="124">
                                            <p:txEl>
                                              <p:pRg st="1" end="1"/>
                                            </p:txEl>
                                          </p:spTgt>
                                        </p:tgtEl>
                                        <p:attrNameLst>
                                          <p:attrName>style.visibility</p:attrName>
                                        </p:attrNameLst>
                                      </p:cBhvr>
                                      <p:to>
                                        <p:strVal val="visible"/>
                                      </p:to>
                                    </p:set>
                                    <p:animEffect filter="dissolve" transition="in">
                                      <p:cBhvr>
                                        <p:cTn id="14" dur="1000"/>
                                        <p:tgtEl>
                                          <p:spTgt spid="124">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4"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Rectangle 5"/>
          <p:cNvSpPr txBox="1"/>
          <p:nvPr/>
        </p:nvSpPr>
        <p:spPr>
          <a:xfrm>
            <a:off x="2444705" y="228600"/>
            <a:ext cx="5928362" cy="878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z="2700">
                <a:solidFill>
                  <a:srgbClr val="254061"/>
                </a:solidFill>
              </a:defRPr>
            </a:pPr>
            <a:r>
              <a:t>Suicide Awareness Campaign</a:t>
            </a:r>
          </a:p>
          <a:p>
            <a:pPr algn="ctr">
              <a:defRPr cap="small" sz="2700">
                <a:solidFill>
                  <a:srgbClr val="254061"/>
                </a:solidFill>
              </a:defRPr>
            </a:pPr>
            <a:r>
              <a:t>www.gabar.org/</a:t>
            </a:r>
            <a:r>
              <a:rPr>
                <a:solidFill>
                  <a:srgbClr val="FF0000"/>
                </a:solidFill>
              </a:rPr>
              <a:t>suicideawareness</a:t>
            </a:r>
          </a:p>
        </p:txBody>
      </p:sp>
      <p:sp>
        <p:nvSpPr>
          <p:cNvPr id="130" name="Rectangle 6"/>
          <p:cNvSpPr txBox="1"/>
          <p:nvPr/>
        </p:nvSpPr>
        <p:spPr>
          <a:xfrm>
            <a:off x="2407917" y="5468162"/>
            <a:ext cx="6130978" cy="853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85750" indent="-285750">
              <a:buSzPct val="100000"/>
              <a:buFont typeface="Arial"/>
              <a:buChar char="•"/>
              <a:defRPr sz="1700">
                <a:solidFill>
                  <a:srgbClr val="254061"/>
                </a:solidFill>
              </a:defRPr>
            </a:pPr>
            <a:r>
              <a:t>Help members of the State Bar at risk for suicide</a:t>
            </a:r>
          </a:p>
          <a:p>
            <a:pPr marL="285750" indent="-285750">
              <a:buSzPct val="100000"/>
              <a:buFont typeface="Arial"/>
              <a:buChar char="•"/>
              <a:defRPr sz="1700">
                <a:solidFill>
                  <a:srgbClr val="254061"/>
                </a:solidFill>
              </a:defRPr>
            </a:pPr>
            <a:r>
              <a:t>Support members of the State Bar to recognize warning signs and act appropriately </a:t>
            </a:r>
          </a:p>
        </p:txBody>
      </p:sp>
      <p:pic>
        <p:nvPicPr>
          <p:cNvPr id="131" name="Picture 8" descr="Picture 8"/>
          <p:cNvPicPr>
            <a:picLocks noChangeAspect="1"/>
          </p:cNvPicPr>
          <p:nvPr/>
        </p:nvPicPr>
        <p:blipFill>
          <a:blip r:embed="rId3">
            <a:extLst/>
          </a:blip>
          <a:stretch>
            <a:fillRect/>
          </a:stretch>
        </p:blipFill>
        <p:spPr>
          <a:xfrm>
            <a:off x="2286000" y="1304762"/>
            <a:ext cx="6374816" cy="407138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130">
                                            <p:bg/>
                                          </p:spTgt>
                                        </p:tgtEl>
                                        <p:attrNameLst>
                                          <p:attrName>style.visibility</p:attrName>
                                        </p:attrNameLst>
                                      </p:cBhvr>
                                      <p:to>
                                        <p:strVal val="visible"/>
                                      </p:to>
                                    </p:set>
                                    <p:anim calcmode="lin" valueType="num">
                                      <p:cBhvr>
                                        <p:cTn id="7" dur="2000" fill="hold"/>
                                        <p:tgtEl>
                                          <p:spTgt spid="130">
                                            <p:bg/>
                                          </p:spTgt>
                                        </p:tgtEl>
                                        <p:attrNameLst>
                                          <p:attrName>ppt_w</p:attrName>
                                        </p:attrNameLst>
                                      </p:cBhvr>
                                      <p:tavLst>
                                        <p:tav tm="0">
                                          <p:val>
                                            <p:fltVal val="0"/>
                                          </p:val>
                                        </p:tav>
                                        <p:tav tm="100000">
                                          <p:val>
                                            <p:strVal val="#ppt_w"/>
                                          </p:val>
                                        </p:tav>
                                      </p:tavLst>
                                    </p:anim>
                                    <p:anim calcmode="lin" valueType="num">
                                      <p:cBhvr>
                                        <p:cTn id="8" dur="2000" fill="hold"/>
                                        <p:tgtEl>
                                          <p:spTgt spid="130">
                                            <p:bg/>
                                          </p:spTgt>
                                        </p:tgtEl>
                                        <p:attrNameLst>
                                          <p:attrName>ppt_h</p:attrName>
                                        </p:attrNameLst>
                                      </p:cBhvr>
                                      <p:tavLst>
                                        <p:tav tm="0">
                                          <p:val>
                                            <p:fltVal val="0"/>
                                          </p:val>
                                        </p:tav>
                                        <p:tav tm="100000">
                                          <p:val>
                                            <p:strVal val="#ppt_h"/>
                                          </p:val>
                                        </p:tav>
                                      </p:tavLst>
                                    </p:anim>
                                  </p:childTnLst>
                                </p:cTn>
                              </p:par>
                              <p:par>
                                <p:cTn id="9" presetClass="entr" nodeType="withEffect" presetSubtype="16" presetID="23" grpId="1" fill="hold">
                                  <p:stCondLst>
                                    <p:cond delay="0"/>
                                  </p:stCondLst>
                                  <p:iterate type="el" backwards="0">
                                    <p:tmAbs val="0"/>
                                  </p:iterate>
                                  <p:childTnLst>
                                    <p:set>
                                      <p:cBhvr>
                                        <p:cTn id="10" fill="hold"/>
                                        <p:tgtEl>
                                          <p:spTgt spid="130">
                                            <p:txEl>
                                              <p:pRg st="0" end="0"/>
                                            </p:txEl>
                                          </p:spTgt>
                                        </p:tgtEl>
                                        <p:attrNameLst>
                                          <p:attrName>style.visibility</p:attrName>
                                        </p:attrNameLst>
                                      </p:cBhvr>
                                      <p:to>
                                        <p:strVal val="visible"/>
                                      </p:to>
                                    </p:set>
                                    <p:anim calcmode="lin" valueType="num">
                                      <p:cBhvr>
                                        <p:cTn id="11" dur="2000" fill="hold"/>
                                        <p:tgtEl>
                                          <p:spTgt spid="130">
                                            <p:txEl>
                                              <p:pRg st="0" end="0"/>
                                            </p:txEl>
                                          </p:spTgt>
                                        </p:tgtEl>
                                        <p:attrNameLst>
                                          <p:attrName>ppt_w</p:attrName>
                                        </p:attrNameLst>
                                      </p:cBhvr>
                                      <p:tavLst>
                                        <p:tav tm="0">
                                          <p:val>
                                            <p:fltVal val="0"/>
                                          </p:val>
                                        </p:tav>
                                        <p:tav tm="100000">
                                          <p:val>
                                            <p:strVal val="#ppt_w"/>
                                          </p:val>
                                        </p:tav>
                                      </p:tavLst>
                                    </p:anim>
                                    <p:anim calcmode="lin" valueType="num">
                                      <p:cBhvr>
                                        <p:cTn id="12" dur="2000" fill="hold"/>
                                        <p:tgtEl>
                                          <p:spTgt spid="130">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Class="entr" nodeType="afterEffect" presetSubtype="16" presetID="23" grpId="1" fill="hold">
                                  <p:stCondLst>
                                    <p:cond delay="0"/>
                                  </p:stCondLst>
                                  <p:iterate type="el" backwards="0">
                                    <p:tmAbs val="0"/>
                                  </p:iterate>
                                  <p:childTnLst>
                                    <p:set>
                                      <p:cBhvr>
                                        <p:cTn id="15" fill="hold"/>
                                        <p:tgtEl>
                                          <p:spTgt spid="130">
                                            <p:txEl>
                                              <p:pRg st="1" end="1"/>
                                            </p:txEl>
                                          </p:spTgt>
                                        </p:tgtEl>
                                        <p:attrNameLst>
                                          <p:attrName>style.visibility</p:attrName>
                                        </p:attrNameLst>
                                      </p:cBhvr>
                                      <p:to>
                                        <p:strVal val="visible"/>
                                      </p:to>
                                    </p:set>
                                    <p:anim calcmode="lin" valueType="num">
                                      <p:cBhvr>
                                        <p:cTn id="16" dur="2000" fill="hold"/>
                                        <p:tgtEl>
                                          <p:spTgt spid="130">
                                            <p:txEl>
                                              <p:pRg st="1" end="1"/>
                                            </p:txEl>
                                          </p:spTgt>
                                        </p:tgtEl>
                                        <p:attrNameLst>
                                          <p:attrName>ppt_w</p:attrName>
                                        </p:attrNameLst>
                                      </p:cBhvr>
                                      <p:tavLst>
                                        <p:tav tm="0">
                                          <p:val>
                                            <p:fltVal val="0"/>
                                          </p:val>
                                        </p:tav>
                                        <p:tav tm="100000">
                                          <p:val>
                                            <p:strVal val="#ppt_w"/>
                                          </p:val>
                                        </p:tav>
                                      </p:tavLst>
                                    </p:anim>
                                    <p:anim calcmode="lin" valueType="num">
                                      <p:cBhvr>
                                        <p:cTn id="17" dur="2000" fill="hold"/>
                                        <p:tgtEl>
                                          <p:spTgt spid="130">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0"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Rectangle 5"/>
          <p:cNvSpPr txBox="1"/>
          <p:nvPr/>
        </p:nvSpPr>
        <p:spPr>
          <a:xfrm>
            <a:off x="2444705" y="256872"/>
            <a:ext cx="5928362" cy="4851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700">
                <a:solidFill>
                  <a:srgbClr val="254061"/>
                </a:solidFill>
              </a:defRPr>
            </a:lvl1pPr>
          </a:lstStyle>
          <a:p>
            <a:pPr/>
            <a:r>
              <a:t>Attorney Wellness Committee</a:t>
            </a:r>
          </a:p>
        </p:txBody>
      </p:sp>
      <p:sp>
        <p:nvSpPr>
          <p:cNvPr id="136" name="Rectangle 6"/>
          <p:cNvSpPr txBox="1"/>
          <p:nvPr/>
        </p:nvSpPr>
        <p:spPr>
          <a:xfrm>
            <a:off x="2205451" y="4509121"/>
            <a:ext cx="6483228" cy="2021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85750" indent="-285750">
              <a:buSzPct val="100000"/>
              <a:buFont typeface="Arial"/>
              <a:buChar char="•"/>
              <a:defRPr sz="1600">
                <a:solidFill>
                  <a:srgbClr val="002060"/>
                </a:solidFill>
              </a:defRPr>
            </a:pPr>
            <a:r>
              <a:t>Promote health and wellness among members and staff</a:t>
            </a:r>
          </a:p>
          <a:p>
            <a:pPr marL="285750" indent="-285750">
              <a:buSzPct val="100000"/>
              <a:buFont typeface="Arial"/>
              <a:buChar char="•"/>
              <a:defRPr sz="1600">
                <a:solidFill>
                  <a:srgbClr val="002060"/>
                </a:solidFill>
              </a:defRPr>
            </a:pPr>
            <a:r>
              <a:t>Identify factors that impact the physical and emotional well-being of attorneys</a:t>
            </a:r>
          </a:p>
          <a:p>
            <a:pPr marL="285750" indent="-285750">
              <a:buSzPct val="100000"/>
              <a:buFont typeface="Arial"/>
              <a:buChar char="•"/>
              <a:defRPr sz="1600">
                <a:solidFill>
                  <a:srgbClr val="002060"/>
                </a:solidFill>
              </a:defRPr>
            </a:pPr>
            <a:r>
              <a:t>Develop work/life balance CLE programs</a:t>
            </a:r>
          </a:p>
          <a:p>
            <a:pPr marL="285750" indent="-285750">
              <a:buSzPct val="100000"/>
              <a:buFont typeface="Arial"/>
              <a:buChar char="•"/>
              <a:defRPr sz="1600">
                <a:solidFill>
                  <a:srgbClr val="002060"/>
                </a:solidFill>
              </a:defRPr>
            </a:pPr>
            <a:r>
              <a:t>Increase awareness of existing State Bar programs that deal with such issues</a:t>
            </a:r>
          </a:p>
          <a:p>
            <a:pPr marL="285750" indent="-285750">
              <a:buSzPct val="100000"/>
              <a:buFont typeface="Arial"/>
              <a:buChar char="•"/>
              <a:defRPr sz="1600">
                <a:solidFill>
                  <a:srgbClr val="002060"/>
                </a:solidFill>
              </a:defRPr>
            </a:pPr>
            <a:r>
              <a:t>Accumulate information and educate members about wellness issues and resources</a:t>
            </a:r>
          </a:p>
        </p:txBody>
      </p:sp>
      <p:pic>
        <p:nvPicPr>
          <p:cNvPr id="137" name="Picture 3" descr="Picture 3"/>
          <p:cNvPicPr>
            <a:picLocks noChangeAspect="1"/>
          </p:cNvPicPr>
          <p:nvPr/>
        </p:nvPicPr>
        <p:blipFill>
          <a:blip r:embed="rId3">
            <a:extLst/>
          </a:blip>
          <a:stretch>
            <a:fillRect/>
          </a:stretch>
        </p:blipFill>
        <p:spPr>
          <a:xfrm>
            <a:off x="2246007" y="1340766"/>
            <a:ext cx="6288393" cy="3186254"/>
          </a:xfrm>
          <a:prstGeom prst="rect">
            <a:avLst/>
          </a:prstGeom>
          <a:ln w="12700">
            <a:miter lim="400000"/>
          </a:ln>
        </p:spPr>
      </p:pic>
      <p:sp>
        <p:nvSpPr>
          <p:cNvPr id="138" name="Rectangle 7"/>
          <p:cNvSpPr txBox="1"/>
          <p:nvPr/>
        </p:nvSpPr>
        <p:spPr>
          <a:xfrm>
            <a:off x="2444705" y="656692"/>
            <a:ext cx="5928362" cy="624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a:solidFill>
                  <a:srgbClr val="002060"/>
                </a:solidFill>
              </a:defRPr>
            </a:pPr>
            <a:r>
              <a:t>A standing committee that oversees the </a:t>
            </a:r>
          </a:p>
          <a:p>
            <a:pPr algn="ctr">
              <a:defRPr>
                <a:solidFill>
                  <a:srgbClr val="002060"/>
                </a:solidFill>
              </a:defRPr>
            </a:pPr>
            <a:r>
              <a:t>State Bar's wellness initiative Lawyers Living Well</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136">
                                            <p:bg/>
                                          </p:spTgt>
                                        </p:tgtEl>
                                        <p:attrNameLst>
                                          <p:attrName>style.visibility</p:attrName>
                                        </p:attrNameLst>
                                      </p:cBhvr>
                                      <p:to>
                                        <p:strVal val="visible"/>
                                      </p:to>
                                    </p:set>
                                  </p:childTnLst>
                                </p:cTn>
                              </p:par>
                              <p:par>
                                <p:cTn id="7" presetClass="entr" nodeType="withEffect" presetSubtype="0" presetID="1" grpId="1" fill="hold">
                                  <p:stCondLst>
                                    <p:cond delay="0"/>
                                  </p:stCondLst>
                                  <p:iterate type="lt" backwards="0">
                                    <p:tmAbs val="100"/>
                                  </p:iterate>
                                  <p:childTnLst>
                                    <p:set>
                                      <p:cBhvr>
                                        <p:cTn id="8" fill="hold"/>
                                        <p:tgtEl>
                                          <p:spTgt spid="136">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lt" backwards="0">
                                    <p:tmAbs val="100"/>
                                  </p:iterate>
                                  <p:childTnLst>
                                    <p:set>
                                      <p:cBhvr>
                                        <p:cTn id="11" fill="hold"/>
                                        <p:tgtEl>
                                          <p:spTgt spid="136">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lt" backwards="0">
                                    <p:tmAbs val="100"/>
                                  </p:iterate>
                                  <p:childTnLst>
                                    <p:set>
                                      <p:cBhvr>
                                        <p:cTn id="15" fill="hold"/>
                                        <p:tgtEl>
                                          <p:spTgt spid="136">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1" fill="hold">
                                  <p:stCondLst>
                                    <p:cond delay="0"/>
                                  </p:stCondLst>
                                  <p:iterate type="lt" backwards="0">
                                    <p:tmAbs val="100"/>
                                  </p:iterate>
                                  <p:childTnLst>
                                    <p:set>
                                      <p:cBhvr>
                                        <p:cTn id="19" fill="hold"/>
                                        <p:tgtEl>
                                          <p:spTgt spid="136">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lt" backwards="0">
                                    <p:tmAbs val="100"/>
                                  </p:iterate>
                                  <p:childTnLst>
                                    <p:set>
                                      <p:cBhvr>
                                        <p:cTn id="23" fill="hold"/>
                                        <p:tgtEl>
                                          <p:spTgt spid="136">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6"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Rectangle 5"/>
          <p:cNvSpPr txBox="1"/>
          <p:nvPr/>
        </p:nvSpPr>
        <p:spPr>
          <a:xfrm>
            <a:off x="2444705" y="228600"/>
            <a:ext cx="5928362" cy="4851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700">
                <a:solidFill>
                  <a:srgbClr val="254061"/>
                </a:solidFill>
              </a:defRPr>
            </a:lvl1pPr>
          </a:lstStyle>
          <a:p>
            <a:pPr/>
            <a:r>
              <a:t>Attorney Wellness Subcommittees</a:t>
            </a:r>
          </a:p>
        </p:txBody>
      </p:sp>
      <p:sp>
        <p:nvSpPr>
          <p:cNvPr id="143" name="Rectangle 6"/>
          <p:cNvSpPr txBox="1"/>
          <p:nvPr/>
        </p:nvSpPr>
        <p:spPr>
          <a:xfrm>
            <a:off x="2246041" y="910601"/>
            <a:ext cx="6456705" cy="5400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cap="small" sz="1600">
                <a:solidFill>
                  <a:srgbClr val="254061"/>
                </a:solidFill>
              </a:defRPr>
            </a:pPr>
            <a:r>
              <a:t>Mental Well-Being</a:t>
            </a:r>
          </a:p>
          <a:p>
            <a:pPr marL="285750" indent="-285750">
              <a:buSzPct val="100000"/>
              <a:buFont typeface="Arial"/>
              <a:buChar char="•"/>
              <a:defRPr sz="1500">
                <a:solidFill>
                  <a:srgbClr val="254061"/>
                </a:solidFill>
              </a:defRPr>
            </a:pPr>
            <a:r>
              <a:t>Articles, videos and other resources about attorney mental well-being</a:t>
            </a:r>
          </a:p>
          <a:p>
            <a:pPr marL="285750" indent="-285750">
              <a:buSzPct val="100000"/>
              <a:buFont typeface="Arial"/>
              <a:buChar char="•"/>
              <a:defRPr sz="1500">
                <a:solidFill>
                  <a:srgbClr val="254061"/>
                </a:solidFill>
              </a:defRPr>
            </a:pPr>
            <a:r>
              <a:t>Campaigns and programs to destigmatize mental health issues and normalize the conversation about mental health – e.g. #UseYour6</a:t>
            </a:r>
          </a:p>
          <a:p>
            <a:pPr>
              <a:defRPr sz="1500">
                <a:solidFill>
                  <a:srgbClr val="254061"/>
                </a:solidFill>
              </a:defRPr>
            </a:pPr>
          </a:p>
          <a:p>
            <a:pPr>
              <a:defRPr b="1" cap="small" sz="1600">
                <a:solidFill>
                  <a:srgbClr val="254061"/>
                </a:solidFill>
              </a:defRPr>
            </a:pPr>
            <a:r>
              <a:t>Social Well-Being</a:t>
            </a:r>
          </a:p>
          <a:p>
            <a:pPr marL="285750" indent="-285750">
              <a:buSzPct val="100000"/>
              <a:buFont typeface="Arial"/>
              <a:buChar char="•"/>
              <a:defRPr sz="1500">
                <a:solidFill>
                  <a:srgbClr val="254061"/>
                </a:solidFill>
              </a:defRPr>
            </a:pPr>
            <a:r>
              <a:t>Resources and events enhancing the sense of connection in professional and personal circles</a:t>
            </a:r>
          </a:p>
          <a:p>
            <a:pPr>
              <a:defRPr sz="1500">
                <a:solidFill>
                  <a:srgbClr val="254061"/>
                </a:solidFill>
              </a:defRPr>
            </a:pPr>
          </a:p>
          <a:p>
            <a:pPr>
              <a:defRPr b="1" cap="small" sz="1600">
                <a:solidFill>
                  <a:srgbClr val="254061"/>
                </a:solidFill>
              </a:defRPr>
            </a:pPr>
            <a:r>
              <a:t>Physical Well-Being</a:t>
            </a:r>
          </a:p>
          <a:p>
            <a:pPr marL="285750" indent="-285750">
              <a:buSzPct val="100000"/>
              <a:buFont typeface="Arial"/>
              <a:buChar char="•"/>
              <a:defRPr sz="1500">
                <a:solidFill>
                  <a:srgbClr val="254061"/>
                </a:solidFill>
              </a:defRPr>
            </a:pPr>
            <a:r>
              <a:t>Activities, information and events promoting physical fitness and healthy nutrition, including special wellness partner offers and discounts</a:t>
            </a:r>
          </a:p>
          <a:p>
            <a:pPr marL="285750" indent="-285750">
              <a:buSzPct val="100000"/>
              <a:buFont typeface="Arial"/>
              <a:buChar char="•"/>
              <a:defRPr sz="1500">
                <a:solidFill>
                  <a:srgbClr val="254061"/>
                </a:solidFill>
              </a:defRPr>
            </a:pPr>
            <a:r>
              <a:t>Annual Out of the Darkness Walk</a:t>
            </a:r>
          </a:p>
          <a:p>
            <a:pPr>
              <a:defRPr sz="1500">
                <a:solidFill>
                  <a:srgbClr val="254061"/>
                </a:solidFill>
              </a:defRPr>
            </a:pPr>
          </a:p>
          <a:p>
            <a:pPr>
              <a:defRPr b="1" cap="small" sz="1600">
                <a:solidFill>
                  <a:srgbClr val="254061"/>
                </a:solidFill>
              </a:defRPr>
            </a:pPr>
            <a:r>
              <a:t>Wellness CLEs</a:t>
            </a:r>
          </a:p>
          <a:p>
            <a:pPr marL="285750" indent="-285750">
              <a:buSzPct val="100000"/>
              <a:buFont typeface="Arial"/>
              <a:buChar char="•"/>
              <a:defRPr sz="1500">
                <a:solidFill>
                  <a:srgbClr val="254061"/>
                </a:solidFill>
              </a:defRPr>
            </a:pPr>
            <a:r>
              <a:t>Wellness seminars and programs directed to attorney quality of life and law practice topics </a:t>
            </a:r>
          </a:p>
          <a:p>
            <a:pPr marL="285750" indent="-285750">
              <a:buSzPct val="100000"/>
              <a:buFont typeface="Arial"/>
              <a:buChar char="•"/>
              <a:defRPr sz="1500">
                <a:solidFill>
                  <a:srgbClr val="254061"/>
                </a:solidFill>
              </a:defRPr>
            </a:pPr>
            <a:r>
              <a:t>Collaboration and coordination with the State Bar and other Bar Sections to present wellness seminars and programs</a:t>
            </a:r>
          </a:p>
          <a:p>
            <a:pPr marL="285750" indent="-285750">
              <a:buSzPct val="100000"/>
              <a:buFont typeface="Arial"/>
              <a:buChar char="•"/>
              <a:defRPr sz="1500">
                <a:solidFill>
                  <a:srgbClr val="254061"/>
                </a:solidFill>
              </a:defRPr>
            </a:pPr>
          </a:p>
          <a:p>
            <a:pPr>
              <a:defRPr b="1" cap="small" sz="1600">
                <a:solidFill>
                  <a:srgbClr val="254061"/>
                </a:solidFill>
              </a:defRPr>
            </a:pPr>
            <a:r>
              <a:t>Media &amp; Print</a:t>
            </a:r>
          </a:p>
          <a:p>
            <a:pPr marL="285750" indent="-285750">
              <a:buSzPct val="100000"/>
              <a:buFont typeface="Arial"/>
              <a:buChar char="•"/>
              <a:defRPr sz="1500">
                <a:solidFill>
                  <a:srgbClr val="254061"/>
                </a:solidFill>
              </a:defRPr>
            </a:pPr>
            <a:r>
              <a:t>Wellness content and submissions to social media channels and print publications</a:t>
            </a:r>
          </a:p>
        </p:txBody>
      </p:sp>
    </p:spTree>
  </p:cSld>
  <p:clrMapOvr>
    <a:masterClrMapping/>
  </p:clrMapOvr>
  <mc:AlternateContent xmlns:mc="http://schemas.openxmlformats.org/markup-compatibility/2006">
    <mc:Choice xmlns:p14="http://schemas.microsoft.com/office/powerpoint/2010/main" Requires="p14">
      <p:transition spd="slow" advClick="1" p14:dur="1200">
        <p14:flip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143">
                                            <p:bg/>
                                          </p:spTgt>
                                        </p:tgtEl>
                                        <p:attrNameLst>
                                          <p:attrName>style.visibility</p:attrName>
                                        </p:attrNameLst>
                                      </p:cBhvr>
                                      <p:to>
                                        <p:strVal val="visible"/>
                                      </p:to>
                                    </p:set>
                                    <p:anim calcmode="lin" valueType="num">
                                      <p:cBhvr>
                                        <p:cTn id="7" dur="1000" fill="hold"/>
                                        <p:tgtEl>
                                          <p:spTgt spid="143">
                                            <p:bg/>
                                          </p:spTgt>
                                        </p:tgtEl>
                                        <p:attrNameLst>
                                          <p:attrName>ppt_w</p:attrName>
                                        </p:attrNameLst>
                                      </p:cBhvr>
                                      <p:tavLst>
                                        <p:tav tm="0">
                                          <p:val>
                                            <p:fltVal val="0"/>
                                          </p:val>
                                        </p:tav>
                                        <p:tav tm="100000">
                                          <p:val>
                                            <p:strVal val="#ppt_w"/>
                                          </p:val>
                                        </p:tav>
                                      </p:tavLst>
                                    </p:anim>
                                    <p:anim calcmode="lin" valueType="num">
                                      <p:cBhvr>
                                        <p:cTn id="8" dur="1000" fill="hold"/>
                                        <p:tgtEl>
                                          <p:spTgt spid="143">
                                            <p:bg/>
                                          </p:spTgt>
                                        </p:tgtEl>
                                        <p:attrNameLst>
                                          <p:attrName>ppt_h</p:attrName>
                                        </p:attrNameLst>
                                      </p:cBhvr>
                                      <p:tavLst>
                                        <p:tav tm="0">
                                          <p:val>
                                            <p:fltVal val="0"/>
                                          </p:val>
                                        </p:tav>
                                        <p:tav tm="100000">
                                          <p:val>
                                            <p:strVal val="#ppt_h"/>
                                          </p:val>
                                        </p:tav>
                                      </p:tavLst>
                                    </p:anim>
                                  </p:childTnLst>
                                </p:cTn>
                              </p:par>
                              <p:par>
                                <p:cTn id="9" presetClass="entr" nodeType="withEffect" presetSubtype="16" presetID="23" grpId="1" fill="hold">
                                  <p:stCondLst>
                                    <p:cond delay="0"/>
                                  </p:stCondLst>
                                  <p:iterate type="el" backwards="0">
                                    <p:tmAbs val="0"/>
                                  </p:iterate>
                                  <p:childTnLst>
                                    <p:set>
                                      <p:cBhvr>
                                        <p:cTn id="10" fill="hold"/>
                                        <p:tgtEl>
                                          <p:spTgt spid="143">
                                            <p:txEl>
                                              <p:pRg st="0" end="0"/>
                                            </p:txEl>
                                          </p:spTgt>
                                        </p:tgtEl>
                                        <p:attrNameLst>
                                          <p:attrName>style.visibility</p:attrName>
                                        </p:attrNameLst>
                                      </p:cBhvr>
                                      <p:to>
                                        <p:strVal val="visible"/>
                                      </p:to>
                                    </p:set>
                                    <p:anim calcmode="lin" valueType="num">
                                      <p:cBhvr>
                                        <p:cTn id="11" dur="1000" fill="hold"/>
                                        <p:tgtEl>
                                          <p:spTgt spid="14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143">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Class="entr" nodeType="afterEffect" presetSubtype="16" presetID="23" grpId="1" fill="hold">
                                  <p:stCondLst>
                                    <p:cond delay="0"/>
                                  </p:stCondLst>
                                  <p:iterate type="el" backwards="0">
                                    <p:tmAbs val="0"/>
                                  </p:iterate>
                                  <p:childTnLst>
                                    <p:set>
                                      <p:cBhvr>
                                        <p:cTn id="15" fill="hold"/>
                                        <p:tgtEl>
                                          <p:spTgt spid="143">
                                            <p:txEl>
                                              <p:pRg st="1" end="1"/>
                                            </p:txEl>
                                          </p:spTgt>
                                        </p:tgtEl>
                                        <p:attrNameLst>
                                          <p:attrName>style.visibility</p:attrName>
                                        </p:attrNameLst>
                                      </p:cBhvr>
                                      <p:to>
                                        <p:strVal val="visible"/>
                                      </p:to>
                                    </p:set>
                                    <p:anim calcmode="lin" valueType="num">
                                      <p:cBhvr>
                                        <p:cTn id="16" dur="1000" fill="hold"/>
                                        <p:tgtEl>
                                          <p:spTgt spid="143">
                                            <p:txEl>
                                              <p:pRg st="1" end="1"/>
                                            </p:txEl>
                                          </p:spTgt>
                                        </p:tgtEl>
                                        <p:attrNameLst>
                                          <p:attrName>ppt_w</p:attrName>
                                        </p:attrNameLst>
                                      </p:cBhvr>
                                      <p:tavLst>
                                        <p:tav tm="0">
                                          <p:val>
                                            <p:fltVal val="0"/>
                                          </p:val>
                                        </p:tav>
                                        <p:tav tm="100000">
                                          <p:val>
                                            <p:strVal val="#ppt_w"/>
                                          </p:val>
                                        </p:tav>
                                      </p:tavLst>
                                    </p:anim>
                                    <p:anim calcmode="lin" valueType="num">
                                      <p:cBhvr>
                                        <p:cTn id="17" dur="1000" fill="hold"/>
                                        <p:tgtEl>
                                          <p:spTgt spid="14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16" presetID="23" grpId="1" fill="hold">
                                  <p:stCondLst>
                                    <p:cond delay="0"/>
                                  </p:stCondLst>
                                  <p:iterate type="el" backwards="0">
                                    <p:tmAbs val="0"/>
                                  </p:iterate>
                                  <p:childTnLst>
                                    <p:set>
                                      <p:cBhvr>
                                        <p:cTn id="21" fill="hold"/>
                                        <p:tgtEl>
                                          <p:spTgt spid="143">
                                            <p:txEl>
                                              <p:pRg st="2" end="2"/>
                                            </p:txEl>
                                          </p:spTgt>
                                        </p:tgtEl>
                                        <p:attrNameLst>
                                          <p:attrName>style.visibility</p:attrName>
                                        </p:attrNameLst>
                                      </p:cBhvr>
                                      <p:to>
                                        <p:strVal val="visible"/>
                                      </p:to>
                                    </p:set>
                                    <p:anim calcmode="lin" valueType="num">
                                      <p:cBhvr>
                                        <p:cTn id="22" dur="1000" fill="hold"/>
                                        <p:tgtEl>
                                          <p:spTgt spid="143">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14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16" presetID="23" grpId="1" fill="hold">
                                  <p:stCondLst>
                                    <p:cond delay="0"/>
                                  </p:stCondLst>
                                  <p:iterate type="el" backwards="0">
                                    <p:tmAbs val="0"/>
                                  </p:iterate>
                                  <p:childTnLst>
                                    <p:set>
                                      <p:cBhvr>
                                        <p:cTn id="27" fill="hold"/>
                                        <p:tgtEl>
                                          <p:spTgt spid="143">
                                            <p:txEl>
                                              <p:pRg st="3" end="3"/>
                                            </p:txEl>
                                          </p:spTgt>
                                        </p:tgtEl>
                                        <p:attrNameLst>
                                          <p:attrName>style.visibility</p:attrName>
                                        </p:attrNameLst>
                                      </p:cBhvr>
                                      <p:to>
                                        <p:strVal val="visible"/>
                                      </p:to>
                                    </p:set>
                                    <p:anim calcmode="lin" valueType="num">
                                      <p:cBhvr>
                                        <p:cTn id="28" dur="1000" fill="hold"/>
                                        <p:tgtEl>
                                          <p:spTgt spid="14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14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16" presetID="23" grpId="1" fill="hold">
                                  <p:stCondLst>
                                    <p:cond delay="0"/>
                                  </p:stCondLst>
                                  <p:iterate type="el" backwards="0">
                                    <p:tmAbs val="0"/>
                                  </p:iterate>
                                  <p:childTnLst>
                                    <p:set>
                                      <p:cBhvr>
                                        <p:cTn id="33" fill="hold"/>
                                        <p:tgtEl>
                                          <p:spTgt spid="143">
                                            <p:txEl>
                                              <p:pRg st="4" end="4"/>
                                            </p:txEl>
                                          </p:spTgt>
                                        </p:tgtEl>
                                        <p:attrNameLst>
                                          <p:attrName>style.visibility</p:attrName>
                                        </p:attrNameLst>
                                      </p:cBhvr>
                                      <p:to>
                                        <p:strVal val="visible"/>
                                      </p:to>
                                    </p:set>
                                    <p:anim calcmode="lin" valueType="num">
                                      <p:cBhvr>
                                        <p:cTn id="34" dur="1000" fill="hold"/>
                                        <p:tgtEl>
                                          <p:spTgt spid="143">
                                            <p:txEl>
                                              <p:pRg st="4" end="4"/>
                                            </p:txEl>
                                          </p:spTgt>
                                        </p:tgtEl>
                                        <p:attrNameLst>
                                          <p:attrName>ppt_w</p:attrName>
                                        </p:attrNameLst>
                                      </p:cBhvr>
                                      <p:tavLst>
                                        <p:tav tm="0">
                                          <p:val>
                                            <p:fltVal val="0"/>
                                          </p:val>
                                        </p:tav>
                                        <p:tav tm="100000">
                                          <p:val>
                                            <p:strVal val="#ppt_w"/>
                                          </p:val>
                                        </p:tav>
                                      </p:tavLst>
                                    </p:anim>
                                    <p:anim calcmode="lin" valueType="num">
                                      <p:cBhvr>
                                        <p:cTn id="35" dur="1000" fill="hold"/>
                                        <p:tgtEl>
                                          <p:spTgt spid="14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16" presetID="23" grpId="1" fill="hold">
                                  <p:stCondLst>
                                    <p:cond delay="0"/>
                                  </p:stCondLst>
                                  <p:iterate type="el" backwards="0">
                                    <p:tmAbs val="0"/>
                                  </p:iterate>
                                  <p:childTnLst>
                                    <p:set>
                                      <p:cBhvr>
                                        <p:cTn id="39" fill="hold"/>
                                        <p:tgtEl>
                                          <p:spTgt spid="143">
                                            <p:txEl>
                                              <p:pRg st="5" end="5"/>
                                            </p:txEl>
                                          </p:spTgt>
                                        </p:tgtEl>
                                        <p:attrNameLst>
                                          <p:attrName>style.visibility</p:attrName>
                                        </p:attrNameLst>
                                      </p:cBhvr>
                                      <p:to>
                                        <p:strVal val="visible"/>
                                      </p:to>
                                    </p:set>
                                    <p:anim calcmode="lin" valueType="num">
                                      <p:cBhvr>
                                        <p:cTn id="40" dur="1000" fill="hold"/>
                                        <p:tgtEl>
                                          <p:spTgt spid="143">
                                            <p:txEl>
                                              <p:pRg st="5" end="5"/>
                                            </p:txEl>
                                          </p:spTgt>
                                        </p:tgtEl>
                                        <p:attrNameLst>
                                          <p:attrName>ppt_w</p:attrName>
                                        </p:attrNameLst>
                                      </p:cBhvr>
                                      <p:tavLst>
                                        <p:tav tm="0">
                                          <p:val>
                                            <p:fltVal val="0"/>
                                          </p:val>
                                        </p:tav>
                                        <p:tav tm="100000">
                                          <p:val>
                                            <p:strVal val="#ppt_w"/>
                                          </p:val>
                                        </p:tav>
                                      </p:tavLst>
                                    </p:anim>
                                    <p:anim calcmode="lin" valueType="num">
                                      <p:cBhvr>
                                        <p:cTn id="41" dur="1000" fill="hold"/>
                                        <p:tgtEl>
                                          <p:spTgt spid="14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16" presetID="23" grpId="1" fill="hold">
                                  <p:stCondLst>
                                    <p:cond delay="0"/>
                                  </p:stCondLst>
                                  <p:iterate type="el" backwards="0">
                                    <p:tmAbs val="0"/>
                                  </p:iterate>
                                  <p:childTnLst>
                                    <p:set>
                                      <p:cBhvr>
                                        <p:cTn id="45" fill="hold"/>
                                        <p:tgtEl>
                                          <p:spTgt spid="143">
                                            <p:txEl>
                                              <p:pRg st="6" end="6"/>
                                            </p:txEl>
                                          </p:spTgt>
                                        </p:tgtEl>
                                        <p:attrNameLst>
                                          <p:attrName>style.visibility</p:attrName>
                                        </p:attrNameLst>
                                      </p:cBhvr>
                                      <p:to>
                                        <p:strVal val="visible"/>
                                      </p:to>
                                    </p:set>
                                    <p:anim calcmode="lin" valueType="num">
                                      <p:cBhvr>
                                        <p:cTn id="46" dur="1000" fill="hold"/>
                                        <p:tgtEl>
                                          <p:spTgt spid="143">
                                            <p:txEl>
                                              <p:pRg st="6" end="6"/>
                                            </p:txEl>
                                          </p:spTgt>
                                        </p:tgtEl>
                                        <p:attrNameLst>
                                          <p:attrName>ppt_w</p:attrName>
                                        </p:attrNameLst>
                                      </p:cBhvr>
                                      <p:tavLst>
                                        <p:tav tm="0">
                                          <p:val>
                                            <p:fltVal val="0"/>
                                          </p:val>
                                        </p:tav>
                                        <p:tav tm="100000">
                                          <p:val>
                                            <p:strVal val="#ppt_w"/>
                                          </p:val>
                                        </p:tav>
                                      </p:tavLst>
                                    </p:anim>
                                    <p:anim calcmode="lin" valueType="num">
                                      <p:cBhvr>
                                        <p:cTn id="47" dur="1000" fill="hold"/>
                                        <p:tgtEl>
                                          <p:spTgt spid="14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16" presetID="23" grpId="1" fill="hold">
                                  <p:stCondLst>
                                    <p:cond delay="0"/>
                                  </p:stCondLst>
                                  <p:iterate type="el" backwards="0">
                                    <p:tmAbs val="0"/>
                                  </p:iterate>
                                  <p:childTnLst>
                                    <p:set>
                                      <p:cBhvr>
                                        <p:cTn id="51" fill="hold"/>
                                        <p:tgtEl>
                                          <p:spTgt spid="143">
                                            <p:txEl>
                                              <p:pRg st="7" end="7"/>
                                            </p:txEl>
                                          </p:spTgt>
                                        </p:tgtEl>
                                        <p:attrNameLst>
                                          <p:attrName>style.visibility</p:attrName>
                                        </p:attrNameLst>
                                      </p:cBhvr>
                                      <p:to>
                                        <p:strVal val="visible"/>
                                      </p:to>
                                    </p:set>
                                    <p:anim calcmode="lin" valueType="num">
                                      <p:cBhvr>
                                        <p:cTn id="52" dur="1000" fill="hold"/>
                                        <p:tgtEl>
                                          <p:spTgt spid="143">
                                            <p:txEl>
                                              <p:pRg st="7" end="7"/>
                                            </p:txEl>
                                          </p:spTgt>
                                        </p:tgtEl>
                                        <p:attrNameLst>
                                          <p:attrName>ppt_w</p:attrName>
                                        </p:attrNameLst>
                                      </p:cBhvr>
                                      <p:tavLst>
                                        <p:tav tm="0">
                                          <p:val>
                                            <p:fltVal val="0"/>
                                          </p:val>
                                        </p:tav>
                                        <p:tav tm="100000">
                                          <p:val>
                                            <p:strVal val="#ppt_w"/>
                                          </p:val>
                                        </p:tav>
                                      </p:tavLst>
                                    </p:anim>
                                    <p:anim calcmode="lin" valueType="num">
                                      <p:cBhvr>
                                        <p:cTn id="53" dur="1000" fill="hold"/>
                                        <p:tgtEl>
                                          <p:spTgt spid="143">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Class="entr" nodeType="clickEffect" presetSubtype="16" presetID="23" grpId="1" fill="hold">
                                  <p:stCondLst>
                                    <p:cond delay="0"/>
                                  </p:stCondLst>
                                  <p:iterate type="el" backwards="0">
                                    <p:tmAbs val="0"/>
                                  </p:iterate>
                                  <p:childTnLst>
                                    <p:set>
                                      <p:cBhvr>
                                        <p:cTn id="57" fill="hold"/>
                                        <p:tgtEl>
                                          <p:spTgt spid="143">
                                            <p:txEl>
                                              <p:pRg st="8" end="8"/>
                                            </p:txEl>
                                          </p:spTgt>
                                        </p:tgtEl>
                                        <p:attrNameLst>
                                          <p:attrName>style.visibility</p:attrName>
                                        </p:attrNameLst>
                                      </p:cBhvr>
                                      <p:to>
                                        <p:strVal val="visible"/>
                                      </p:to>
                                    </p:set>
                                    <p:anim calcmode="lin" valueType="num">
                                      <p:cBhvr>
                                        <p:cTn id="58" dur="1000" fill="hold"/>
                                        <p:tgtEl>
                                          <p:spTgt spid="143">
                                            <p:txEl>
                                              <p:pRg st="8" end="8"/>
                                            </p:txEl>
                                          </p:spTgt>
                                        </p:tgtEl>
                                        <p:attrNameLst>
                                          <p:attrName>ppt_w</p:attrName>
                                        </p:attrNameLst>
                                      </p:cBhvr>
                                      <p:tavLst>
                                        <p:tav tm="0">
                                          <p:val>
                                            <p:fltVal val="0"/>
                                          </p:val>
                                        </p:tav>
                                        <p:tav tm="100000">
                                          <p:val>
                                            <p:strVal val="#ppt_w"/>
                                          </p:val>
                                        </p:tav>
                                      </p:tavLst>
                                    </p:anim>
                                    <p:anim calcmode="lin" valueType="num">
                                      <p:cBhvr>
                                        <p:cTn id="59" dur="1000" fill="hold"/>
                                        <p:tgtEl>
                                          <p:spTgt spid="143">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Class="entr" nodeType="clickEffect" presetSubtype="16" presetID="23" grpId="1" fill="hold">
                                  <p:stCondLst>
                                    <p:cond delay="0"/>
                                  </p:stCondLst>
                                  <p:iterate type="el" backwards="0">
                                    <p:tmAbs val="0"/>
                                  </p:iterate>
                                  <p:childTnLst>
                                    <p:set>
                                      <p:cBhvr>
                                        <p:cTn id="63" fill="hold"/>
                                        <p:tgtEl>
                                          <p:spTgt spid="143">
                                            <p:txEl>
                                              <p:pRg st="9" end="9"/>
                                            </p:txEl>
                                          </p:spTgt>
                                        </p:tgtEl>
                                        <p:attrNameLst>
                                          <p:attrName>style.visibility</p:attrName>
                                        </p:attrNameLst>
                                      </p:cBhvr>
                                      <p:to>
                                        <p:strVal val="visible"/>
                                      </p:to>
                                    </p:set>
                                    <p:anim calcmode="lin" valueType="num">
                                      <p:cBhvr>
                                        <p:cTn id="64" dur="1000" fill="hold"/>
                                        <p:tgtEl>
                                          <p:spTgt spid="143">
                                            <p:txEl>
                                              <p:pRg st="9" end="9"/>
                                            </p:txEl>
                                          </p:spTgt>
                                        </p:tgtEl>
                                        <p:attrNameLst>
                                          <p:attrName>ppt_w</p:attrName>
                                        </p:attrNameLst>
                                      </p:cBhvr>
                                      <p:tavLst>
                                        <p:tav tm="0">
                                          <p:val>
                                            <p:fltVal val="0"/>
                                          </p:val>
                                        </p:tav>
                                        <p:tav tm="100000">
                                          <p:val>
                                            <p:strVal val="#ppt_w"/>
                                          </p:val>
                                        </p:tav>
                                      </p:tavLst>
                                    </p:anim>
                                    <p:anim calcmode="lin" valueType="num">
                                      <p:cBhvr>
                                        <p:cTn id="65" dur="1000" fill="hold"/>
                                        <p:tgtEl>
                                          <p:spTgt spid="143">
                                            <p:txEl>
                                              <p:pRg st="9" end="9"/>
                                            </p:txEl>
                                          </p:spTgt>
                                        </p:tgtEl>
                                        <p:attrNameLst>
                                          <p:attrName>ppt_h</p:attrName>
                                        </p:attrNameLst>
                                      </p:cBhvr>
                                      <p:tavLst>
                                        <p:tav tm="0">
                                          <p:val>
                                            <p:flt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Class="entr" nodeType="clickEffect" presetSubtype="16" presetID="23" grpId="1" fill="hold">
                                  <p:stCondLst>
                                    <p:cond delay="0"/>
                                  </p:stCondLst>
                                  <p:iterate type="el" backwards="0">
                                    <p:tmAbs val="0"/>
                                  </p:iterate>
                                  <p:childTnLst>
                                    <p:set>
                                      <p:cBhvr>
                                        <p:cTn id="69" fill="hold"/>
                                        <p:tgtEl>
                                          <p:spTgt spid="143">
                                            <p:txEl>
                                              <p:pRg st="10" end="10"/>
                                            </p:txEl>
                                          </p:spTgt>
                                        </p:tgtEl>
                                        <p:attrNameLst>
                                          <p:attrName>style.visibility</p:attrName>
                                        </p:attrNameLst>
                                      </p:cBhvr>
                                      <p:to>
                                        <p:strVal val="visible"/>
                                      </p:to>
                                    </p:set>
                                    <p:anim calcmode="lin" valueType="num">
                                      <p:cBhvr>
                                        <p:cTn id="70" dur="1000" fill="hold"/>
                                        <p:tgtEl>
                                          <p:spTgt spid="143">
                                            <p:txEl>
                                              <p:pRg st="10" end="10"/>
                                            </p:txEl>
                                          </p:spTgt>
                                        </p:tgtEl>
                                        <p:attrNameLst>
                                          <p:attrName>ppt_w</p:attrName>
                                        </p:attrNameLst>
                                      </p:cBhvr>
                                      <p:tavLst>
                                        <p:tav tm="0">
                                          <p:val>
                                            <p:fltVal val="0"/>
                                          </p:val>
                                        </p:tav>
                                        <p:tav tm="100000">
                                          <p:val>
                                            <p:strVal val="#ppt_w"/>
                                          </p:val>
                                        </p:tav>
                                      </p:tavLst>
                                    </p:anim>
                                    <p:anim calcmode="lin" valueType="num">
                                      <p:cBhvr>
                                        <p:cTn id="71" dur="1000" fill="hold"/>
                                        <p:tgtEl>
                                          <p:spTgt spid="143">
                                            <p:txEl>
                                              <p:pRg st="10" end="10"/>
                                            </p:txEl>
                                          </p:spTgt>
                                        </p:tgtEl>
                                        <p:attrNameLst>
                                          <p:attrName>ppt_h</p:attrName>
                                        </p:attrNameLst>
                                      </p:cBhvr>
                                      <p:tavLst>
                                        <p:tav tm="0">
                                          <p:val>
                                            <p:fltVal val="0"/>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Class="entr" nodeType="clickEffect" presetSubtype="16" presetID="23" grpId="1" fill="hold">
                                  <p:stCondLst>
                                    <p:cond delay="0"/>
                                  </p:stCondLst>
                                  <p:iterate type="el" backwards="0">
                                    <p:tmAbs val="0"/>
                                  </p:iterate>
                                  <p:childTnLst>
                                    <p:set>
                                      <p:cBhvr>
                                        <p:cTn id="75" fill="hold"/>
                                        <p:tgtEl>
                                          <p:spTgt spid="143">
                                            <p:txEl>
                                              <p:pRg st="11" end="11"/>
                                            </p:txEl>
                                          </p:spTgt>
                                        </p:tgtEl>
                                        <p:attrNameLst>
                                          <p:attrName>style.visibility</p:attrName>
                                        </p:attrNameLst>
                                      </p:cBhvr>
                                      <p:to>
                                        <p:strVal val="visible"/>
                                      </p:to>
                                    </p:set>
                                    <p:anim calcmode="lin" valueType="num">
                                      <p:cBhvr>
                                        <p:cTn id="76" dur="1000" fill="hold"/>
                                        <p:tgtEl>
                                          <p:spTgt spid="143">
                                            <p:txEl>
                                              <p:pRg st="11" end="11"/>
                                            </p:txEl>
                                          </p:spTgt>
                                        </p:tgtEl>
                                        <p:attrNameLst>
                                          <p:attrName>ppt_w</p:attrName>
                                        </p:attrNameLst>
                                      </p:cBhvr>
                                      <p:tavLst>
                                        <p:tav tm="0">
                                          <p:val>
                                            <p:fltVal val="0"/>
                                          </p:val>
                                        </p:tav>
                                        <p:tav tm="100000">
                                          <p:val>
                                            <p:strVal val="#ppt_w"/>
                                          </p:val>
                                        </p:tav>
                                      </p:tavLst>
                                    </p:anim>
                                    <p:anim calcmode="lin" valueType="num">
                                      <p:cBhvr>
                                        <p:cTn id="77" dur="1000" fill="hold"/>
                                        <p:tgtEl>
                                          <p:spTgt spid="143">
                                            <p:txEl>
                                              <p:pRg st="11" end="11"/>
                                            </p:txEl>
                                          </p:spTgt>
                                        </p:tgtEl>
                                        <p:attrNameLst>
                                          <p:attrName>ppt_h</p:attrName>
                                        </p:attrNameLst>
                                      </p:cBhvr>
                                      <p:tavLst>
                                        <p:tav tm="0">
                                          <p:val>
                                            <p:fltVal val="0"/>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Class="entr" nodeType="clickEffect" presetSubtype="16" presetID="23" grpId="1" fill="hold">
                                  <p:stCondLst>
                                    <p:cond delay="0"/>
                                  </p:stCondLst>
                                  <p:iterate type="el" backwards="0">
                                    <p:tmAbs val="0"/>
                                  </p:iterate>
                                  <p:childTnLst>
                                    <p:set>
                                      <p:cBhvr>
                                        <p:cTn id="81" fill="hold"/>
                                        <p:tgtEl>
                                          <p:spTgt spid="143">
                                            <p:txEl>
                                              <p:pRg st="12" end="12"/>
                                            </p:txEl>
                                          </p:spTgt>
                                        </p:tgtEl>
                                        <p:attrNameLst>
                                          <p:attrName>style.visibility</p:attrName>
                                        </p:attrNameLst>
                                      </p:cBhvr>
                                      <p:to>
                                        <p:strVal val="visible"/>
                                      </p:to>
                                    </p:set>
                                    <p:anim calcmode="lin" valueType="num">
                                      <p:cBhvr>
                                        <p:cTn id="82" dur="1000" fill="hold"/>
                                        <p:tgtEl>
                                          <p:spTgt spid="143">
                                            <p:txEl>
                                              <p:pRg st="12" end="12"/>
                                            </p:txEl>
                                          </p:spTgt>
                                        </p:tgtEl>
                                        <p:attrNameLst>
                                          <p:attrName>ppt_w</p:attrName>
                                        </p:attrNameLst>
                                      </p:cBhvr>
                                      <p:tavLst>
                                        <p:tav tm="0">
                                          <p:val>
                                            <p:fltVal val="0"/>
                                          </p:val>
                                        </p:tav>
                                        <p:tav tm="100000">
                                          <p:val>
                                            <p:strVal val="#ppt_w"/>
                                          </p:val>
                                        </p:tav>
                                      </p:tavLst>
                                    </p:anim>
                                    <p:anim calcmode="lin" valueType="num">
                                      <p:cBhvr>
                                        <p:cTn id="83" dur="1000" fill="hold"/>
                                        <p:tgtEl>
                                          <p:spTgt spid="143">
                                            <p:txEl>
                                              <p:pRg st="12" end="12"/>
                                            </p:txEl>
                                          </p:spTgt>
                                        </p:tgtEl>
                                        <p:attrNameLst>
                                          <p:attrName>ppt_h</p:attrName>
                                        </p:attrNameLst>
                                      </p:cBhvr>
                                      <p:tavLst>
                                        <p:tav tm="0">
                                          <p:val>
                                            <p:fltVal val="0"/>
                                          </p:val>
                                        </p:tav>
                                        <p:tav tm="100000">
                                          <p:val>
                                            <p:strVal val="#ppt_h"/>
                                          </p:val>
                                        </p:tav>
                                      </p:tavLst>
                                    </p:anim>
                                  </p:childTnLst>
                                </p:cTn>
                              </p:par>
                            </p:childTnLst>
                          </p:cTn>
                        </p:par>
                        <p:par>
                          <p:cTn id="84" fill="hold">
                            <p:stCondLst>
                              <p:cond delay="1000"/>
                            </p:stCondLst>
                            <p:childTnLst>
                              <p:par>
                                <p:cTn id="85" presetClass="entr" nodeType="afterEffect" presetSubtype="16" presetID="23" grpId="1" fill="hold">
                                  <p:stCondLst>
                                    <p:cond delay="0"/>
                                  </p:stCondLst>
                                  <p:iterate type="el" backwards="0">
                                    <p:tmAbs val="0"/>
                                  </p:iterate>
                                  <p:childTnLst>
                                    <p:set>
                                      <p:cBhvr>
                                        <p:cTn id="86" fill="hold"/>
                                        <p:tgtEl>
                                          <p:spTgt spid="143">
                                            <p:txEl>
                                              <p:pRg st="13" end="13"/>
                                            </p:txEl>
                                          </p:spTgt>
                                        </p:tgtEl>
                                        <p:attrNameLst>
                                          <p:attrName>style.visibility</p:attrName>
                                        </p:attrNameLst>
                                      </p:cBhvr>
                                      <p:to>
                                        <p:strVal val="visible"/>
                                      </p:to>
                                    </p:set>
                                    <p:anim calcmode="lin" valueType="num">
                                      <p:cBhvr>
                                        <p:cTn id="87" dur="1000" fill="hold"/>
                                        <p:tgtEl>
                                          <p:spTgt spid="143">
                                            <p:txEl>
                                              <p:pRg st="13" end="13"/>
                                            </p:txEl>
                                          </p:spTgt>
                                        </p:tgtEl>
                                        <p:attrNameLst>
                                          <p:attrName>ppt_w</p:attrName>
                                        </p:attrNameLst>
                                      </p:cBhvr>
                                      <p:tavLst>
                                        <p:tav tm="0">
                                          <p:val>
                                            <p:fltVal val="0"/>
                                          </p:val>
                                        </p:tav>
                                        <p:tav tm="100000">
                                          <p:val>
                                            <p:strVal val="#ppt_w"/>
                                          </p:val>
                                        </p:tav>
                                      </p:tavLst>
                                    </p:anim>
                                    <p:anim calcmode="lin" valueType="num">
                                      <p:cBhvr>
                                        <p:cTn id="88" dur="1000" fill="hold"/>
                                        <p:tgtEl>
                                          <p:spTgt spid="143">
                                            <p:txEl>
                                              <p:pRg st="13" end="13"/>
                                            </p:txEl>
                                          </p:spTgt>
                                        </p:tgtEl>
                                        <p:attrNameLst>
                                          <p:attrName>ppt_h</p:attrName>
                                        </p:attrNameLst>
                                      </p:cBhvr>
                                      <p:tavLst>
                                        <p:tav tm="0">
                                          <p:val>
                                            <p:fltVal val="0"/>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Class="entr" nodeType="clickEffect" presetSubtype="16" presetID="23" grpId="1" fill="hold">
                                  <p:stCondLst>
                                    <p:cond delay="0"/>
                                  </p:stCondLst>
                                  <p:iterate type="el" backwards="0">
                                    <p:tmAbs val="0"/>
                                  </p:iterate>
                                  <p:childTnLst>
                                    <p:set>
                                      <p:cBhvr>
                                        <p:cTn id="92" fill="hold"/>
                                        <p:tgtEl>
                                          <p:spTgt spid="143">
                                            <p:txEl>
                                              <p:pRg st="14" end="14"/>
                                            </p:txEl>
                                          </p:spTgt>
                                        </p:tgtEl>
                                        <p:attrNameLst>
                                          <p:attrName>style.visibility</p:attrName>
                                        </p:attrNameLst>
                                      </p:cBhvr>
                                      <p:to>
                                        <p:strVal val="visible"/>
                                      </p:to>
                                    </p:set>
                                    <p:anim calcmode="lin" valueType="num">
                                      <p:cBhvr>
                                        <p:cTn id="93" dur="1000" fill="hold"/>
                                        <p:tgtEl>
                                          <p:spTgt spid="143">
                                            <p:txEl>
                                              <p:pRg st="14" end="14"/>
                                            </p:txEl>
                                          </p:spTgt>
                                        </p:tgtEl>
                                        <p:attrNameLst>
                                          <p:attrName>ppt_w</p:attrName>
                                        </p:attrNameLst>
                                      </p:cBhvr>
                                      <p:tavLst>
                                        <p:tav tm="0">
                                          <p:val>
                                            <p:fltVal val="0"/>
                                          </p:val>
                                        </p:tav>
                                        <p:tav tm="100000">
                                          <p:val>
                                            <p:strVal val="#ppt_w"/>
                                          </p:val>
                                        </p:tav>
                                      </p:tavLst>
                                    </p:anim>
                                    <p:anim calcmode="lin" valueType="num">
                                      <p:cBhvr>
                                        <p:cTn id="94" dur="1000" fill="hold"/>
                                        <p:tgtEl>
                                          <p:spTgt spid="143">
                                            <p:txEl>
                                              <p:pRg st="14" end="14"/>
                                            </p:txEl>
                                          </p:spTgt>
                                        </p:tgtEl>
                                        <p:attrNameLst>
                                          <p:attrName>ppt_h</p:attrName>
                                        </p:attrNameLst>
                                      </p:cBhvr>
                                      <p:tavLst>
                                        <p:tav tm="0">
                                          <p:val>
                                            <p:fltVal val="0"/>
                                          </p:val>
                                        </p:tav>
                                        <p:tav tm="100000">
                                          <p:val>
                                            <p:strVal val="#ppt_h"/>
                                          </p:val>
                                        </p:tav>
                                      </p:tavLst>
                                    </p:anim>
                                  </p:childTnLst>
                                </p:cTn>
                              </p:par>
                            </p:childTnLst>
                          </p:cTn>
                        </p:par>
                      </p:childTnLst>
                    </p:cTn>
                  </p:par>
                  <p:par>
                    <p:cTn id="95" fill="hold">
                      <p:stCondLst>
                        <p:cond delay="indefinite"/>
                      </p:stCondLst>
                      <p:childTnLst>
                        <p:par>
                          <p:cTn id="96" fill="hold">
                            <p:stCondLst>
                              <p:cond delay="0"/>
                            </p:stCondLst>
                            <p:childTnLst>
                              <p:par>
                                <p:cTn id="97" presetClass="entr" nodeType="clickEffect" presetSubtype="16" presetID="23" grpId="1" fill="hold">
                                  <p:stCondLst>
                                    <p:cond delay="0"/>
                                  </p:stCondLst>
                                  <p:iterate type="el" backwards="0">
                                    <p:tmAbs val="0"/>
                                  </p:iterate>
                                  <p:childTnLst>
                                    <p:set>
                                      <p:cBhvr>
                                        <p:cTn id="98" fill="hold"/>
                                        <p:tgtEl>
                                          <p:spTgt spid="143">
                                            <p:txEl>
                                              <p:pRg st="15" end="15"/>
                                            </p:txEl>
                                          </p:spTgt>
                                        </p:tgtEl>
                                        <p:attrNameLst>
                                          <p:attrName>style.visibility</p:attrName>
                                        </p:attrNameLst>
                                      </p:cBhvr>
                                      <p:to>
                                        <p:strVal val="visible"/>
                                      </p:to>
                                    </p:set>
                                    <p:anim calcmode="lin" valueType="num">
                                      <p:cBhvr>
                                        <p:cTn id="99" dur="1000" fill="hold"/>
                                        <p:tgtEl>
                                          <p:spTgt spid="143">
                                            <p:txEl>
                                              <p:pRg st="15" end="15"/>
                                            </p:txEl>
                                          </p:spTgt>
                                        </p:tgtEl>
                                        <p:attrNameLst>
                                          <p:attrName>ppt_w</p:attrName>
                                        </p:attrNameLst>
                                      </p:cBhvr>
                                      <p:tavLst>
                                        <p:tav tm="0">
                                          <p:val>
                                            <p:fltVal val="0"/>
                                          </p:val>
                                        </p:tav>
                                        <p:tav tm="100000">
                                          <p:val>
                                            <p:strVal val="#ppt_w"/>
                                          </p:val>
                                        </p:tav>
                                      </p:tavLst>
                                    </p:anim>
                                    <p:anim calcmode="lin" valueType="num">
                                      <p:cBhvr>
                                        <p:cTn id="100" dur="1000" fill="hold"/>
                                        <p:tgtEl>
                                          <p:spTgt spid="143">
                                            <p:txEl>
                                              <p:pRg st="15" end="15"/>
                                            </p:txEl>
                                          </p:spTgt>
                                        </p:tgtEl>
                                        <p:attrNameLst>
                                          <p:attrName>ppt_h</p:attrName>
                                        </p:attrNameLst>
                                      </p:cBhvr>
                                      <p:tavLst>
                                        <p:tav tm="0">
                                          <p:val>
                                            <p:fltVal val="0"/>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Class="entr" nodeType="clickEffect" presetSubtype="16" presetID="23" grpId="1" fill="hold">
                                  <p:stCondLst>
                                    <p:cond delay="0"/>
                                  </p:stCondLst>
                                  <p:iterate type="el" backwards="0">
                                    <p:tmAbs val="0"/>
                                  </p:iterate>
                                  <p:childTnLst>
                                    <p:set>
                                      <p:cBhvr>
                                        <p:cTn id="104" fill="hold"/>
                                        <p:tgtEl>
                                          <p:spTgt spid="143">
                                            <p:txEl>
                                              <p:pRg st="16" end="16"/>
                                            </p:txEl>
                                          </p:spTgt>
                                        </p:tgtEl>
                                        <p:attrNameLst>
                                          <p:attrName>style.visibility</p:attrName>
                                        </p:attrNameLst>
                                      </p:cBhvr>
                                      <p:to>
                                        <p:strVal val="visible"/>
                                      </p:to>
                                    </p:set>
                                    <p:anim calcmode="lin" valueType="num">
                                      <p:cBhvr>
                                        <p:cTn id="105" dur="1000" fill="hold"/>
                                        <p:tgtEl>
                                          <p:spTgt spid="143">
                                            <p:txEl>
                                              <p:pRg st="16" end="16"/>
                                            </p:txEl>
                                          </p:spTgt>
                                        </p:tgtEl>
                                        <p:attrNameLst>
                                          <p:attrName>ppt_w</p:attrName>
                                        </p:attrNameLst>
                                      </p:cBhvr>
                                      <p:tavLst>
                                        <p:tav tm="0">
                                          <p:val>
                                            <p:fltVal val="0"/>
                                          </p:val>
                                        </p:tav>
                                        <p:tav tm="100000">
                                          <p:val>
                                            <p:strVal val="#ppt_w"/>
                                          </p:val>
                                        </p:tav>
                                      </p:tavLst>
                                    </p:anim>
                                    <p:anim calcmode="lin" valueType="num">
                                      <p:cBhvr>
                                        <p:cTn id="106" dur="1000" fill="hold"/>
                                        <p:tgtEl>
                                          <p:spTgt spid="143">
                                            <p:txEl>
                                              <p:pRg st="16" end="1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3" grpId="1"/>
    </p:bldLst>
  </p:timing>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